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61" r:id="rId2"/>
    <p:sldId id="265" r:id="rId3"/>
    <p:sldId id="257" r:id="rId4"/>
    <p:sldId id="281" r:id="rId5"/>
    <p:sldId id="283" r:id="rId6"/>
    <p:sldId id="284" r:id="rId7"/>
    <p:sldId id="285" r:id="rId8"/>
    <p:sldId id="286" r:id="rId9"/>
    <p:sldId id="287" r:id="rId10"/>
    <p:sldId id="282" r:id="rId11"/>
    <p:sldId id="288" r:id="rId12"/>
    <p:sldId id="289" r:id="rId13"/>
    <p:sldId id="290" r:id="rId14"/>
    <p:sldId id="291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5" r:id="rId27"/>
    <p:sldId id="306" r:id="rId28"/>
    <p:sldId id="307" r:id="rId29"/>
    <p:sldId id="308" r:id="rId30"/>
    <p:sldId id="309" r:id="rId31"/>
    <p:sldId id="311" r:id="rId32"/>
    <p:sldId id="313" r:id="rId33"/>
    <p:sldId id="312" r:id="rId34"/>
    <p:sldId id="314" r:id="rId35"/>
    <p:sldId id="315" r:id="rId36"/>
    <p:sldId id="316" r:id="rId37"/>
    <p:sldId id="310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F346F9-096C-5246-B14A-7BCB4988011E}" v="7632" dt="2018-07-20T19:21:40.527"/>
  </p1510:revLst>
</p1510:revInfo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61" autoAdjust="0"/>
    <p:restoredTop sz="94719" autoAdjust="0"/>
  </p:normalViewPr>
  <p:slideViewPr>
    <p:cSldViewPr snapToGrid="0">
      <p:cViewPr varScale="1">
        <p:scale>
          <a:sx n="106" d="100"/>
          <a:sy n="106" d="100"/>
        </p:scale>
        <p:origin x="208" y="256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een Abdel Hai" userId="ffad33369f32faa9" providerId="LiveId" clId="{3AF346F9-096C-5246-B14A-7BCB4988011E}"/>
    <pc:docChg chg="undo redo custSel addSld delSld modSld sldOrd">
      <pc:chgData name="Ameen Abdel Hai" userId="ffad33369f32faa9" providerId="LiveId" clId="{3AF346F9-096C-5246-B14A-7BCB4988011E}" dt="2018-07-20T19:21:40.527" v="7629" actId="2696"/>
      <pc:docMkLst>
        <pc:docMk/>
      </pc:docMkLst>
      <pc:sldChg chg="addSp modSp">
        <pc:chgData name="Ameen Abdel Hai" userId="ffad33369f32faa9" providerId="LiveId" clId="{3AF346F9-096C-5246-B14A-7BCB4988011E}" dt="2018-07-19T22:40:47.692" v="399" actId="20577"/>
        <pc:sldMkLst>
          <pc:docMk/>
          <pc:sldMk cId="3984617762" sldId="257"/>
        </pc:sldMkLst>
        <pc:spChg chg="mod">
          <ac:chgData name="Ameen Abdel Hai" userId="ffad33369f32faa9" providerId="LiveId" clId="{3AF346F9-096C-5246-B14A-7BCB4988011E}" dt="2018-07-19T22:25:46.111" v="53" actId="20577"/>
          <ac:spMkLst>
            <pc:docMk/>
            <pc:sldMk cId="3984617762" sldId="257"/>
            <ac:spMk id="2" creationId="{00000000-0000-0000-0000-000000000000}"/>
          </ac:spMkLst>
        </pc:spChg>
        <pc:spChg chg="mod">
          <ac:chgData name="Ameen Abdel Hai" userId="ffad33369f32faa9" providerId="LiveId" clId="{3AF346F9-096C-5246-B14A-7BCB4988011E}" dt="2018-07-19T22:40:47.692" v="399" actId="20577"/>
          <ac:spMkLst>
            <pc:docMk/>
            <pc:sldMk cId="3984617762" sldId="257"/>
            <ac:spMk id="3" creationId="{00000000-0000-0000-0000-000000000000}"/>
          </ac:spMkLst>
        </pc:spChg>
        <pc:picChg chg="add mod modCrop">
          <ac:chgData name="Ameen Abdel Hai" userId="ffad33369f32faa9" providerId="LiveId" clId="{3AF346F9-096C-5246-B14A-7BCB4988011E}" dt="2018-07-19T22:39:45.501" v="371" actId="732"/>
          <ac:picMkLst>
            <pc:docMk/>
            <pc:sldMk cId="3984617762" sldId="257"/>
            <ac:picMk id="5" creationId="{89C0F22E-4136-AB46-AC6E-1D510DFFE1C2}"/>
          </ac:picMkLst>
        </pc:picChg>
      </pc:sldChg>
      <pc:sldChg chg="del">
        <pc:chgData name="Ameen Abdel Hai" userId="ffad33369f32faa9" providerId="LiveId" clId="{3AF346F9-096C-5246-B14A-7BCB4988011E}" dt="2018-07-19T22:25:52.464" v="54" actId="2696"/>
        <pc:sldMkLst>
          <pc:docMk/>
          <pc:sldMk cId="1476019738" sldId="262"/>
        </pc:sldMkLst>
      </pc:sldChg>
      <pc:sldChg chg="modSp del">
        <pc:chgData name="Ameen Abdel Hai" userId="ffad33369f32faa9" providerId="LiveId" clId="{3AF346F9-096C-5246-B14A-7BCB4988011E}" dt="2018-07-19T22:26:00.867" v="56" actId="2696"/>
        <pc:sldMkLst>
          <pc:docMk/>
          <pc:sldMk cId="2475092730" sldId="263"/>
        </pc:sldMkLst>
        <pc:graphicFrameChg chg="mod">
          <ac:chgData name="Ameen Abdel Hai" userId="ffad33369f32faa9" providerId="LiveId" clId="{3AF346F9-096C-5246-B14A-7BCB4988011E}" dt="2018-07-19T22:25:56.840" v="55" actId="1076"/>
          <ac:graphicFrameMkLst>
            <pc:docMk/>
            <pc:sldMk cId="2475092730" sldId="263"/>
            <ac:graphicFrameMk id="5" creationId="{00000000-0000-0000-0000-000000000000}"/>
          </ac:graphicFrameMkLst>
        </pc:graphicFrameChg>
      </pc:sldChg>
      <pc:sldChg chg="del">
        <pc:chgData name="Ameen Abdel Hai" userId="ffad33369f32faa9" providerId="LiveId" clId="{3AF346F9-096C-5246-B14A-7BCB4988011E}" dt="2018-07-20T15:26:13.558" v="1481" actId="2696"/>
        <pc:sldMkLst>
          <pc:docMk/>
          <pc:sldMk cId="2761515851" sldId="264"/>
        </pc:sldMkLst>
      </pc:sldChg>
      <pc:sldChg chg="modSp ord">
        <pc:chgData name="Ameen Abdel Hai" userId="ffad33369f32faa9" providerId="LiveId" clId="{3AF346F9-096C-5246-B14A-7BCB4988011E}" dt="2018-07-19T22:23:03.864" v="44" actId="20577"/>
        <pc:sldMkLst>
          <pc:docMk/>
          <pc:sldMk cId="2362296366" sldId="265"/>
        </pc:sldMkLst>
        <pc:spChg chg="mod">
          <ac:chgData name="Ameen Abdel Hai" userId="ffad33369f32faa9" providerId="LiveId" clId="{3AF346F9-096C-5246-B14A-7BCB4988011E}" dt="2018-07-19T22:23:03.864" v="44" actId="20577"/>
          <ac:spMkLst>
            <pc:docMk/>
            <pc:sldMk cId="2362296366" sldId="265"/>
            <ac:spMk id="2" creationId="{00000000-0000-0000-0000-000000000000}"/>
          </ac:spMkLst>
        </pc:spChg>
        <pc:spChg chg="mod">
          <ac:chgData name="Ameen Abdel Hai" userId="ffad33369f32faa9" providerId="LiveId" clId="{3AF346F9-096C-5246-B14A-7BCB4988011E}" dt="2018-07-19T22:22:52.890" v="18" actId="20577"/>
          <ac:spMkLst>
            <pc:docMk/>
            <pc:sldMk cId="2362296366" sldId="265"/>
            <ac:spMk id="3" creationId="{00000000-0000-0000-0000-000000000000}"/>
          </ac:spMkLst>
        </pc:spChg>
      </pc:sldChg>
      <pc:sldChg chg="del">
        <pc:chgData name="Ameen Abdel Hai" userId="ffad33369f32faa9" providerId="LiveId" clId="{3AF346F9-096C-5246-B14A-7BCB4988011E}" dt="2018-07-20T15:26:18.443" v="1485" actId="2696"/>
        <pc:sldMkLst>
          <pc:docMk/>
          <pc:sldMk cId="3229171051" sldId="266"/>
        </pc:sldMkLst>
      </pc:sldChg>
      <pc:sldChg chg="addSp delSp modSp del">
        <pc:chgData name="Ameen Abdel Hai" userId="ffad33369f32faa9" providerId="LiveId" clId="{3AF346F9-096C-5246-B14A-7BCB4988011E}" dt="2018-07-20T15:26:18.885" v="1486" actId="2696"/>
        <pc:sldMkLst>
          <pc:docMk/>
          <pc:sldMk cId="452733939" sldId="267"/>
        </pc:sldMkLst>
        <pc:spChg chg="add del mod">
          <ac:chgData name="Ameen Abdel Hai" userId="ffad33369f32faa9" providerId="LiveId" clId="{3AF346F9-096C-5246-B14A-7BCB4988011E}" dt="2018-07-20T15:26:18.160" v="1484"/>
          <ac:spMkLst>
            <pc:docMk/>
            <pc:sldMk cId="452733939" sldId="267"/>
            <ac:spMk id="3" creationId="{33AFA7FD-D62A-0047-81AC-952BEC586E71}"/>
          </ac:spMkLst>
        </pc:spChg>
      </pc:sldChg>
      <pc:sldChg chg="del">
        <pc:chgData name="Ameen Abdel Hai" userId="ffad33369f32faa9" providerId="LiveId" clId="{3AF346F9-096C-5246-B14A-7BCB4988011E}" dt="2018-07-20T15:26:19.705" v="1487" actId="2696"/>
        <pc:sldMkLst>
          <pc:docMk/>
          <pc:sldMk cId="1544302913" sldId="268"/>
        </pc:sldMkLst>
      </pc:sldChg>
      <pc:sldChg chg="del">
        <pc:chgData name="Ameen Abdel Hai" userId="ffad33369f32faa9" providerId="LiveId" clId="{3AF346F9-096C-5246-B14A-7BCB4988011E}" dt="2018-07-20T15:26:20.097" v="1488" actId="2696"/>
        <pc:sldMkLst>
          <pc:docMk/>
          <pc:sldMk cId="4101607575" sldId="269"/>
        </pc:sldMkLst>
      </pc:sldChg>
      <pc:sldChg chg="del">
        <pc:chgData name="Ameen Abdel Hai" userId="ffad33369f32faa9" providerId="LiveId" clId="{3AF346F9-096C-5246-B14A-7BCB4988011E}" dt="2018-07-20T15:26:21.364" v="1489" actId="2696"/>
        <pc:sldMkLst>
          <pc:docMk/>
          <pc:sldMk cId="2794409471" sldId="270"/>
        </pc:sldMkLst>
      </pc:sldChg>
      <pc:sldChg chg="modSp add ord">
        <pc:chgData name="Ameen Abdel Hai" userId="ffad33369f32faa9" providerId="LiveId" clId="{3AF346F9-096C-5246-B14A-7BCB4988011E}" dt="2018-07-19T22:47:27.743" v="405" actId="114"/>
        <pc:sldMkLst>
          <pc:docMk/>
          <pc:sldMk cId="4219081026" sldId="281"/>
        </pc:sldMkLst>
        <pc:spChg chg="mod">
          <ac:chgData name="Ameen Abdel Hai" userId="ffad33369f32faa9" providerId="LiveId" clId="{3AF346F9-096C-5246-B14A-7BCB4988011E}" dt="2018-07-19T22:47:27.743" v="405" actId="114"/>
          <ac:spMkLst>
            <pc:docMk/>
            <pc:sldMk cId="4219081026" sldId="281"/>
            <ac:spMk id="2" creationId="{00000000-0000-0000-0000-000000000000}"/>
          </ac:spMkLst>
        </pc:spChg>
      </pc:sldChg>
      <pc:sldChg chg="add del">
        <pc:chgData name="Ameen Abdel Hai" userId="ffad33369f32faa9" providerId="LiveId" clId="{3AF346F9-096C-5246-B14A-7BCB4988011E}" dt="2018-07-20T03:09:16.570" v="408" actId="2696"/>
        <pc:sldMkLst>
          <pc:docMk/>
          <pc:sldMk cId="2175470993" sldId="282"/>
        </pc:sldMkLst>
      </pc:sldChg>
      <pc:sldChg chg="delSp modSp add">
        <pc:chgData name="Ameen Abdel Hai" userId="ffad33369f32faa9" providerId="LiveId" clId="{3AF346F9-096C-5246-B14A-7BCB4988011E}" dt="2018-07-20T15:40:34.670" v="1914" actId="478"/>
        <pc:sldMkLst>
          <pc:docMk/>
          <pc:sldMk cId="2264917711" sldId="282"/>
        </pc:sldMkLst>
        <pc:spChg chg="mod">
          <ac:chgData name="Ameen Abdel Hai" userId="ffad33369f32faa9" providerId="LiveId" clId="{3AF346F9-096C-5246-B14A-7BCB4988011E}" dt="2018-07-20T15:40:23.698" v="1913" actId="114"/>
          <ac:spMkLst>
            <pc:docMk/>
            <pc:sldMk cId="2264917711" sldId="282"/>
            <ac:spMk id="2" creationId="{00000000-0000-0000-0000-000000000000}"/>
          </ac:spMkLst>
        </pc:spChg>
        <pc:spChg chg="del">
          <ac:chgData name="Ameen Abdel Hai" userId="ffad33369f32faa9" providerId="LiveId" clId="{3AF346F9-096C-5246-B14A-7BCB4988011E}" dt="2018-07-20T15:40:34.670" v="1914" actId="478"/>
          <ac:spMkLst>
            <pc:docMk/>
            <pc:sldMk cId="2264917711" sldId="282"/>
            <ac:spMk id="17" creationId="{FA7B057B-209A-D844-B192-1C234E4FC696}"/>
          </ac:spMkLst>
        </pc:spChg>
      </pc:sldChg>
      <pc:sldChg chg="addSp delSp modSp add">
        <pc:chgData name="Ameen Abdel Hai" userId="ffad33369f32faa9" providerId="LiveId" clId="{3AF346F9-096C-5246-B14A-7BCB4988011E}" dt="2018-07-20T15:21:19.489" v="1108" actId="20577"/>
        <pc:sldMkLst>
          <pc:docMk/>
          <pc:sldMk cId="154545729" sldId="283"/>
        </pc:sldMkLst>
        <pc:spChg chg="mod">
          <ac:chgData name="Ameen Abdel Hai" userId="ffad33369f32faa9" providerId="LiveId" clId="{3AF346F9-096C-5246-B14A-7BCB4988011E}" dt="2018-07-20T03:09:38.747" v="442" actId="113"/>
          <ac:spMkLst>
            <pc:docMk/>
            <pc:sldMk cId="154545729" sldId="283"/>
            <ac:spMk id="2" creationId="{00000000-0000-0000-0000-000000000000}"/>
          </ac:spMkLst>
        </pc:spChg>
        <pc:spChg chg="mod">
          <ac:chgData name="Ameen Abdel Hai" userId="ffad33369f32faa9" providerId="LiveId" clId="{3AF346F9-096C-5246-B14A-7BCB4988011E}" dt="2018-07-20T15:21:19.489" v="1108" actId="20577"/>
          <ac:spMkLst>
            <pc:docMk/>
            <pc:sldMk cId="154545729" sldId="283"/>
            <ac:spMk id="3" creationId="{8C7BCB3C-1A6D-4045-B4C6-1B4C200FCBD4}"/>
          </ac:spMkLst>
        </pc:spChg>
        <pc:graphicFrameChg chg="del">
          <ac:chgData name="Ameen Abdel Hai" userId="ffad33369f32faa9" providerId="LiveId" clId="{3AF346F9-096C-5246-B14A-7BCB4988011E}" dt="2018-07-20T03:09:42.419" v="443" actId="478"/>
          <ac:graphicFrameMkLst>
            <pc:docMk/>
            <pc:sldMk cId="154545729" sldId="283"/>
            <ac:graphicFrameMk id="4" creationId="{F689407A-D246-0843-80B0-D20916BA2695}"/>
          </ac:graphicFrameMkLst>
        </pc:graphicFrameChg>
        <pc:picChg chg="add mod">
          <ac:chgData name="Ameen Abdel Hai" userId="ffad33369f32faa9" providerId="LiveId" clId="{3AF346F9-096C-5246-B14A-7BCB4988011E}" dt="2018-07-20T15:18:54.419" v="809" actId="14100"/>
          <ac:picMkLst>
            <pc:docMk/>
            <pc:sldMk cId="154545729" sldId="283"/>
            <ac:picMk id="6" creationId="{8DB28C4A-AD78-AB49-A4FC-45669D692A2C}"/>
          </ac:picMkLst>
        </pc:picChg>
        <pc:picChg chg="add mod">
          <ac:chgData name="Ameen Abdel Hai" userId="ffad33369f32faa9" providerId="LiveId" clId="{3AF346F9-096C-5246-B14A-7BCB4988011E}" dt="2018-07-20T15:18:45.995" v="806" actId="14100"/>
          <ac:picMkLst>
            <pc:docMk/>
            <pc:sldMk cId="154545729" sldId="283"/>
            <ac:picMk id="8" creationId="{0A843C33-417C-2F45-9966-6E234C9F853B}"/>
          </ac:picMkLst>
        </pc:picChg>
        <pc:picChg chg="add mod">
          <ac:chgData name="Ameen Abdel Hai" userId="ffad33369f32faa9" providerId="LiveId" clId="{3AF346F9-096C-5246-B14A-7BCB4988011E}" dt="2018-07-20T15:18:40.976" v="804" actId="1076"/>
          <ac:picMkLst>
            <pc:docMk/>
            <pc:sldMk cId="154545729" sldId="283"/>
            <ac:picMk id="10" creationId="{24A0B011-BDA5-7E4D-9845-8BC0892EE98F}"/>
          </ac:picMkLst>
        </pc:picChg>
      </pc:sldChg>
      <pc:sldChg chg="addSp delSp modSp add ord">
        <pc:chgData name="Ameen Abdel Hai" userId="ffad33369f32faa9" providerId="LiveId" clId="{3AF346F9-096C-5246-B14A-7BCB4988011E}" dt="2018-07-20T15:28:31.761" v="1560" actId="20577"/>
        <pc:sldMkLst>
          <pc:docMk/>
          <pc:sldMk cId="1883911313" sldId="284"/>
        </pc:sldMkLst>
        <pc:spChg chg="mod">
          <ac:chgData name="Ameen Abdel Hai" userId="ffad33369f32faa9" providerId="LiveId" clId="{3AF346F9-096C-5246-B14A-7BCB4988011E}" dt="2018-07-20T15:21:46" v="1119" actId="20577"/>
          <ac:spMkLst>
            <pc:docMk/>
            <pc:sldMk cId="1883911313" sldId="284"/>
            <ac:spMk id="2" creationId="{00000000-0000-0000-0000-000000000000}"/>
          </ac:spMkLst>
        </pc:spChg>
        <pc:spChg chg="mod">
          <ac:chgData name="Ameen Abdel Hai" userId="ffad33369f32faa9" providerId="LiveId" clId="{3AF346F9-096C-5246-B14A-7BCB4988011E}" dt="2018-07-20T15:28:31.761" v="1560" actId="20577"/>
          <ac:spMkLst>
            <pc:docMk/>
            <pc:sldMk cId="1883911313" sldId="284"/>
            <ac:spMk id="3" creationId="{00000000-0000-0000-0000-000000000000}"/>
          </ac:spMkLst>
        </pc:spChg>
        <pc:spChg chg="add mod">
          <ac:chgData name="Ameen Abdel Hai" userId="ffad33369f32faa9" providerId="LiveId" clId="{3AF346F9-096C-5246-B14A-7BCB4988011E}" dt="2018-07-20T15:27:17.782" v="1516" actId="207"/>
          <ac:spMkLst>
            <pc:docMk/>
            <pc:sldMk cId="1883911313" sldId="284"/>
            <ac:spMk id="4" creationId="{018F33B0-0412-0E4F-A83E-F1503C16249C}"/>
          </ac:spMkLst>
        </pc:spChg>
        <pc:spChg chg="add del mod topLvl">
          <ac:chgData name="Ameen Abdel Hai" userId="ffad33369f32faa9" providerId="LiveId" clId="{3AF346F9-096C-5246-B14A-7BCB4988011E}" dt="2018-07-20T15:26:07.694" v="1480" actId="478"/>
          <ac:spMkLst>
            <pc:docMk/>
            <pc:sldMk cId="1883911313" sldId="284"/>
            <ac:spMk id="7" creationId="{BD364B59-0878-CD4C-8032-75DCB1716E12}"/>
          </ac:spMkLst>
        </pc:spChg>
        <pc:spChg chg="add del mod topLvl">
          <ac:chgData name="Ameen Abdel Hai" userId="ffad33369f32faa9" providerId="LiveId" clId="{3AF346F9-096C-5246-B14A-7BCB4988011E}" dt="2018-07-20T15:26:07.694" v="1480" actId="478"/>
          <ac:spMkLst>
            <pc:docMk/>
            <pc:sldMk cId="1883911313" sldId="284"/>
            <ac:spMk id="8" creationId="{F64CD108-CD37-8042-A008-35CB4CEEA5D2}"/>
          </ac:spMkLst>
        </pc:spChg>
        <pc:spChg chg="add mod">
          <ac:chgData name="Ameen Abdel Hai" userId="ffad33369f32faa9" providerId="LiveId" clId="{3AF346F9-096C-5246-B14A-7BCB4988011E}" dt="2018-07-20T15:27:19.625" v="1517" actId="207"/>
          <ac:spMkLst>
            <pc:docMk/>
            <pc:sldMk cId="1883911313" sldId="284"/>
            <ac:spMk id="9" creationId="{A21C1C80-C08A-6F4A-B364-982799B2DD8E}"/>
          </ac:spMkLst>
        </pc:spChg>
        <pc:grpChg chg="add del mod">
          <ac:chgData name="Ameen Abdel Hai" userId="ffad33369f32faa9" providerId="LiveId" clId="{3AF346F9-096C-5246-B14A-7BCB4988011E}" dt="2018-07-20T15:26:07.694" v="1480" actId="478"/>
          <ac:grpSpMkLst>
            <pc:docMk/>
            <pc:sldMk cId="1883911313" sldId="284"/>
            <ac:grpSpMk id="6" creationId="{B35F34B1-E9C3-B446-85CB-A7D574A020FA}"/>
          </ac:grpSpMkLst>
        </pc:grpChg>
        <pc:picChg chg="del">
          <ac:chgData name="Ameen Abdel Hai" userId="ffad33369f32faa9" providerId="LiveId" clId="{3AF346F9-096C-5246-B14A-7BCB4988011E}" dt="2018-07-20T15:24:40.678" v="1425" actId="478"/>
          <ac:picMkLst>
            <pc:docMk/>
            <pc:sldMk cId="1883911313" sldId="284"/>
            <ac:picMk id="5" creationId="{89C0F22E-4136-AB46-AC6E-1D510DFFE1C2}"/>
          </ac:picMkLst>
        </pc:picChg>
      </pc:sldChg>
      <pc:sldChg chg="modSp add">
        <pc:chgData name="Ameen Abdel Hai" userId="ffad33369f32faa9" providerId="LiveId" clId="{3AF346F9-096C-5246-B14A-7BCB4988011E}" dt="2018-07-20T15:28:41.594" v="1573" actId="20577"/>
        <pc:sldMkLst>
          <pc:docMk/>
          <pc:sldMk cId="187068147" sldId="285"/>
        </pc:sldMkLst>
        <pc:spChg chg="mod">
          <ac:chgData name="Ameen Abdel Hai" userId="ffad33369f32faa9" providerId="LiveId" clId="{3AF346F9-096C-5246-B14A-7BCB4988011E}" dt="2018-07-20T15:28:41.594" v="1573" actId="20577"/>
          <ac:spMkLst>
            <pc:docMk/>
            <pc:sldMk cId="187068147" sldId="285"/>
            <ac:spMk id="3" creationId="{00000000-0000-0000-0000-000000000000}"/>
          </ac:spMkLst>
        </pc:spChg>
      </pc:sldChg>
      <pc:sldChg chg="addSp modSp add del">
        <pc:chgData name="Ameen Abdel Hai" userId="ffad33369f32faa9" providerId="LiveId" clId="{3AF346F9-096C-5246-B14A-7BCB4988011E}" dt="2018-07-20T15:32:14.172" v="1595" actId="171"/>
        <pc:sldMkLst>
          <pc:docMk/>
          <pc:sldMk cId="2508743912" sldId="286"/>
        </pc:sldMkLst>
        <pc:spChg chg="mod">
          <ac:chgData name="Ameen Abdel Hai" userId="ffad33369f32faa9" providerId="LiveId" clId="{3AF346F9-096C-5246-B14A-7BCB4988011E}" dt="2018-07-20T15:28:58.505" v="1578" actId="20577"/>
          <ac:spMkLst>
            <pc:docMk/>
            <pc:sldMk cId="2508743912" sldId="286"/>
            <ac:spMk id="3" creationId="{00000000-0000-0000-0000-000000000000}"/>
          </ac:spMkLst>
        </pc:spChg>
        <pc:picChg chg="add mod">
          <ac:chgData name="Ameen Abdel Hai" userId="ffad33369f32faa9" providerId="LiveId" clId="{3AF346F9-096C-5246-B14A-7BCB4988011E}" dt="2018-07-20T15:32:14.172" v="1595" actId="171"/>
          <ac:picMkLst>
            <pc:docMk/>
            <pc:sldMk cId="2508743912" sldId="286"/>
            <ac:picMk id="6" creationId="{A803C590-C77A-4541-AD2A-F366EB4D5A9F}"/>
          </ac:picMkLst>
        </pc:picChg>
      </pc:sldChg>
      <pc:sldChg chg="addSp delSp modSp add">
        <pc:chgData name="Ameen Abdel Hai" userId="ffad33369f32faa9" providerId="LiveId" clId="{3AF346F9-096C-5246-B14A-7BCB4988011E}" dt="2018-07-20T15:37:48.163" v="1903" actId="20577"/>
        <pc:sldMkLst>
          <pc:docMk/>
          <pc:sldMk cId="3293387472" sldId="287"/>
        </pc:sldMkLst>
        <pc:spChg chg="mod">
          <ac:chgData name="Ameen Abdel Hai" userId="ffad33369f32faa9" providerId="LiveId" clId="{3AF346F9-096C-5246-B14A-7BCB4988011E}" dt="2018-07-20T15:33:33.167" v="1638" actId="20577"/>
          <ac:spMkLst>
            <pc:docMk/>
            <pc:sldMk cId="3293387472" sldId="287"/>
            <ac:spMk id="2" creationId="{00000000-0000-0000-0000-000000000000}"/>
          </ac:spMkLst>
        </pc:spChg>
        <pc:spChg chg="mod">
          <ac:chgData name="Ameen Abdel Hai" userId="ffad33369f32faa9" providerId="LiveId" clId="{3AF346F9-096C-5246-B14A-7BCB4988011E}" dt="2018-07-20T15:37:35.627" v="1886" actId="113"/>
          <ac:spMkLst>
            <pc:docMk/>
            <pc:sldMk cId="3293387472" sldId="287"/>
            <ac:spMk id="3" creationId="{00000000-0000-0000-0000-000000000000}"/>
          </ac:spMkLst>
        </pc:spChg>
        <pc:spChg chg="del">
          <ac:chgData name="Ameen Abdel Hai" userId="ffad33369f32faa9" providerId="LiveId" clId="{3AF346F9-096C-5246-B14A-7BCB4988011E}" dt="2018-07-20T15:35:11.348" v="1761" actId="478"/>
          <ac:spMkLst>
            <pc:docMk/>
            <pc:sldMk cId="3293387472" sldId="287"/>
            <ac:spMk id="4" creationId="{018F33B0-0412-0E4F-A83E-F1503C16249C}"/>
          </ac:spMkLst>
        </pc:spChg>
        <pc:spChg chg="del">
          <ac:chgData name="Ameen Abdel Hai" userId="ffad33369f32faa9" providerId="LiveId" clId="{3AF346F9-096C-5246-B14A-7BCB4988011E}" dt="2018-07-20T15:35:09.662" v="1760" actId="478"/>
          <ac:spMkLst>
            <pc:docMk/>
            <pc:sldMk cId="3293387472" sldId="287"/>
            <ac:spMk id="7" creationId="{BD364B59-0878-CD4C-8032-75DCB1716E12}"/>
          </ac:spMkLst>
        </pc:spChg>
        <pc:spChg chg="del">
          <ac:chgData name="Ameen Abdel Hai" userId="ffad33369f32faa9" providerId="LiveId" clId="{3AF346F9-096C-5246-B14A-7BCB4988011E}" dt="2018-07-20T15:35:13.489" v="1763" actId="478"/>
          <ac:spMkLst>
            <pc:docMk/>
            <pc:sldMk cId="3293387472" sldId="287"/>
            <ac:spMk id="9" creationId="{A21C1C80-C08A-6F4A-B364-982799B2DD8E}"/>
          </ac:spMkLst>
        </pc:spChg>
        <pc:graphicFrameChg chg="add mod modGraphic">
          <ac:chgData name="Ameen Abdel Hai" userId="ffad33369f32faa9" providerId="LiveId" clId="{3AF346F9-096C-5246-B14A-7BCB4988011E}" dt="2018-07-20T15:37:48.163" v="1903" actId="20577"/>
          <ac:graphicFrameMkLst>
            <pc:docMk/>
            <pc:sldMk cId="3293387472" sldId="287"/>
            <ac:graphicFrameMk id="5" creationId="{2D57D99F-786D-0149-9FD8-025EE44953AB}"/>
          </ac:graphicFrameMkLst>
        </pc:graphicFrameChg>
        <pc:picChg chg="del">
          <ac:chgData name="Ameen Abdel Hai" userId="ffad33369f32faa9" providerId="LiveId" clId="{3AF346F9-096C-5246-B14A-7BCB4988011E}" dt="2018-07-20T15:35:12.368" v="1762" actId="478"/>
          <ac:picMkLst>
            <pc:docMk/>
            <pc:sldMk cId="3293387472" sldId="287"/>
            <ac:picMk id="6" creationId="{A803C590-C77A-4541-AD2A-F366EB4D5A9F}"/>
          </ac:picMkLst>
        </pc:picChg>
      </pc:sldChg>
      <pc:sldChg chg="addSp delSp modSp add ord">
        <pc:chgData name="Ameen Abdel Hai" userId="ffad33369f32faa9" providerId="LiveId" clId="{3AF346F9-096C-5246-B14A-7BCB4988011E}" dt="2018-07-20T15:55:51.905" v="2622" actId="20577"/>
        <pc:sldMkLst>
          <pc:docMk/>
          <pc:sldMk cId="179392446" sldId="288"/>
        </pc:sldMkLst>
        <pc:spChg chg="mod">
          <ac:chgData name="Ameen Abdel Hai" userId="ffad33369f32faa9" providerId="LiveId" clId="{3AF346F9-096C-5246-B14A-7BCB4988011E}" dt="2018-07-20T15:55:51.905" v="2622" actId="20577"/>
          <ac:spMkLst>
            <pc:docMk/>
            <pc:sldMk cId="179392446" sldId="288"/>
            <ac:spMk id="2" creationId="{00000000-0000-0000-0000-000000000000}"/>
          </ac:spMkLst>
        </pc:spChg>
        <pc:spChg chg="mod">
          <ac:chgData name="Ameen Abdel Hai" userId="ffad33369f32faa9" providerId="LiveId" clId="{3AF346F9-096C-5246-B14A-7BCB4988011E}" dt="2018-07-20T15:51:24.145" v="2511" actId="20577"/>
          <ac:spMkLst>
            <pc:docMk/>
            <pc:sldMk cId="179392446" sldId="288"/>
            <ac:spMk id="3" creationId="{00000000-0000-0000-0000-000000000000}"/>
          </ac:spMkLst>
        </pc:spChg>
        <pc:graphicFrameChg chg="del">
          <ac:chgData name="Ameen Abdel Hai" userId="ffad33369f32faa9" providerId="LiveId" clId="{3AF346F9-096C-5246-B14A-7BCB4988011E}" dt="2018-07-20T15:41:13.891" v="1919" actId="478"/>
          <ac:graphicFrameMkLst>
            <pc:docMk/>
            <pc:sldMk cId="179392446" sldId="288"/>
            <ac:graphicFrameMk id="5" creationId="{2D57D99F-786D-0149-9FD8-025EE44953AB}"/>
          </ac:graphicFrameMkLst>
        </pc:graphicFrameChg>
        <pc:picChg chg="add del mod">
          <ac:chgData name="Ameen Abdel Hai" userId="ffad33369f32faa9" providerId="LiveId" clId="{3AF346F9-096C-5246-B14A-7BCB4988011E}" dt="2018-07-20T15:48:32.043" v="2197"/>
          <ac:picMkLst>
            <pc:docMk/>
            <pc:sldMk cId="179392446" sldId="288"/>
            <ac:picMk id="6" creationId="{692B9DB2-3734-064E-B4D1-3E9BC6CA74FA}"/>
          </ac:picMkLst>
        </pc:picChg>
      </pc:sldChg>
      <pc:sldChg chg="add del">
        <pc:chgData name="Ameen Abdel Hai" userId="ffad33369f32faa9" providerId="LiveId" clId="{3AF346F9-096C-5246-B14A-7BCB4988011E}" dt="2018-07-20T15:41:05.282" v="1916" actId="2696"/>
        <pc:sldMkLst>
          <pc:docMk/>
          <pc:sldMk cId="1800211778" sldId="288"/>
        </pc:sldMkLst>
      </pc:sldChg>
      <pc:sldChg chg="addSp delSp modSp add">
        <pc:chgData name="Ameen Abdel Hai" userId="ffad33369f32faa9" providerId="LiveId" clId="{3AF346F9-096C-5246-B14A-7BCB4988011E}" dt="2018-07-20T15:55:51.551" v="2621" actId="20577"/>
        <pc:sldMkLst>
          <pc:docMk/>
          <pc:sldMk cId="1966443542" sldId="289"/>
        </pc:sldMkLst>
        <pc:spChg chg="mod">
          <ac:chgData name="Ameen Abdel Hai" userId="ffad33369f32faa9" providerId="LiveId" clId="{3AF346F9-096C-5246-B14A-7BCB4988011E}" dt="2018-07-20T15:55:51.551" v="2621" actId="20577"/>
          <ac:spMkLst>
            <pc:docMk/>
            <pc:sldMk cId="1966443542" sldId="289"/>
            <ac:spMk id="2" creationId="{00000000-0000-0000-0000-000000000000}"/>
          </ac:spMkLst>
        </pc:spChg>
        <pc:spChg chg="add del">
          <ac:chgData name="Ameen Abdel Hai" userId="ffad33369f32faa9" providerId="LiveId" clId="{3AF346F9-096C-5246-B14A-7BCB4988011E}" dt="2018-07-20T15:48:56.086" v="2207" actId="478"/>
          <ac:spMkLst>
            <pc:docMk/>
            <pc:sldMk cId="1966443542" sldId="289"/>
            <ac:spMk id="3" creationId="{00000000-0000-0000-0000-000000000000}"/>
          </ac:spMkLst>
        </pc:spChg>
        <pc:spChg chg="add del mod">
          <ac:chgData name="Ameen Abdel Hai" userId="ffad33369f32faa9" providerId="LiveId" clId="{3AF346F9-096C-5246-B14A-7BCB4988011E}" dt="2018-07-20T15:48:57.874" v="2208"/>
          <ac:spMkLst>
            <pc:docMk/>
            <pc:sldMk cId="1966443542" sldId="289"/>
            <ac:spMk id="5" creationId="{8A5B734A-D8D9-EA44-B4BA-4C0F88EF3B21}"/>
          </ac:spMkLst>
        </pc:spChg>
        <pc:spChg chg="add mod">
          <ac:chgData name="Ameen Abdel Hai" userId="ffad33369f32faa9" providerId="LiveId" clId="{3AF346F9-096C-5246-B14A-7BCB4988011E}" dt="2018-07-20T15:49:49.534" v="2244" actId="1076"/>
          <ac:spMkLst>
            <pc:docMk/>
            <pc:sldMk cId="1966443542" sldId="289"/>
            <ac:spMk id="8" creationId="{A9A91331-BF10-FD47-9327-95058637BDC7}"/>
          </ac:spMkLst>
        </pc:spChg>
        <pc:spChg chg="add mod">
          <ac:chgData name="Ameen Abdel Hai" userId="ffad33369f32faa9" providerId="LiveId" clId="{3AF346F9-096C-5246-B14A-7BCB4988011E}" dt="2018-07-20T15:51:53.730" v="2514" actId="14100"/>
          <ac:spMkLst>
            <pc:docMk/>
            <pc:sldMk cId="1966443542" sldId="289"/>
            <ac:spMk id="9" creationId="{088DA15F-6381-BC4E-8F78-2D43F24FE1DD}"/>
          </ac:spMkLst>
        </pc:spChg>
        <pc:picChg chg="add del mod">
          <ac:chgData name="Ameen Abdel Hai" userId="ffad33369f32faa9" providerId="LiveId" clId="{3AF346F9-096C-5246-B14A-7BCB4988011E}" dt="2018-07-20T15:48:52.674" v="2204"/>
          <ac:picMkLst>
            <pc:docMk/>
            <pc:sldMk cId="1966443542" sldId="289"/>
            <ac:picMk id="6" creationId="{A9C40AF7-2B5D-B14D-8BFA-4AF9BF2DD320}"/>
          </ac:picMkLst>
        </pc:picChg>
        <pc:picChg chg="add mod">
          <ac:chgData name="Ameen Abdel Hai" userId="ffad33369f32faa9" providerId="LiveId" clId="{3AF346F9-096C-5246-B14A-7BCB4988011E}" dt="2018-07-20T15:51:49.786" v="2512" actId="14100"/>
          <ac:picMkLst>
            <pc:docMk/>
            <pc:sldMk cId="1966443542" sldId="289"/>
            <ac:picMk id="7" creationId="{7E33DF32-AFFA-C240-B235-C9304A57A189}"/>
          </ac:picMkLst>
        </pc:picChg>
      </pc:sldChg>
      <pc:sldChg chg="addSp delSp modSp add">
        <pc:chgData name="Ameen Abdel Hai" userId="ffad33369f32faa9" providerId="LiveId" clId="{3AF346F9-096C-5246-B14A-7BCB4988011E}" dt="2018-07-20T15:57:23.648" v="2687" actId="14100"/>
        <pc:sldMkLst>
          <pc:docMk/>
          <pc:sldMk cId="967405550" sldId="290"/>
        </pc:sldMkLst>
        <pc:spChg chg="del mod">
          <ac:chgData name="Ameen Abdel Hai" userId="ffad33369f32faa9" providerId="LiveId" clId="{3AF346F9-096C-5246-B14A-7BCB4988011E}" dt="2018-07-20T15:53:30.431" v="2578"/>
          <ac:spMkLst>
            <pc:docMk/>
            <pc:sldMk cId="967405550" sldId="290"/>
            <ac:spMk id="8" creationId="{A9A91331-BF10-FD47-9327-95058637BDC7}"/>
          </ac:spMkLst>
        </pc:spChg>
        <pc:spChg chg="add mod">
          <ac:chgData name="Ameen Abdel Hai" userId="ffad33369f32faa9" providerId="LiveId" clId="{3AF346F9-096C-5246-B14A-7BCB4988011E}" dt="2018-07-20T15:53:52.209" v="2587" actId="27636"/>
          <ac:spMkLst>
            <pc:docMk/>
            <pc:sldMk cId="967405550" sldId="290"/>
            <ac:spMk id="10" creationId="{C7052E95-ADD0-7946-8566-86454B80B1D2}"/>
          </ac:spMkLst>
        </pc:spChg>
        <pc:spChg chg="add del">
          <ac:chgData name="Ameen Abdel Hai" userId="ffad33369f32faa9" providerId="LiveId" clId="{3AF346F9-096C-5246-B14A-7BCB4988011E}" dt="2018-07-20T15:57:03.340" v="2683"/>
          <ac:spMkLst>
            <pc:docMk/>
            <pc:sldMk cId="967405550" sldId="290"/>
            <ac:spMk id="11" creationId="{278CA30E-C791-D94E-879A-0110F8D274F3}"/>
          </ac:spMkLst>
        </pc:spChg>
        <pc:picChg chg="add del mod">
          <ac:chgData name="Ameen Abdel Hai" userId="ffad33369f32faa9" providerId="LiveId" clId="{3AF346F9-096C-5246-B14A-7BCB4988011E}" dt="2018-07-20T15:57:00.682" v="2681" actId="478"/>
          <ac:picMkLst>
            <pc:docMk/>
            <pc:sldMk cId="967405550" sldId="290"/>
            <ac:picMk id="4" creationId="{AE48AD0C-EAAB-0545-9BD7-08625B5E5A19}"/>
          </ac:picMkLst>
        </pc:picChg>
        <pc:picChg chg="add mod">
          <ac:chgData name="Ameen Abdel Hai" userId="ffad33369f32faa9" providerId="LiveId" clId="{3AF346F9-096C-5246-B14A-7BCB4988011E}" dt="2018-07-20T15:57:23.648" v="2687" actId="14100"/>
          <ac:picMkLst>
            <pc:docMk/>
            <pc:sldMk cId="967405550" sldId="290"/>
            <ac:picMk id="6" creationId="{22DDAAB0-CC85-DF4D-B4BA-FC8F8C9F9CC1}"/>
          </ac:picMkLst>
        </pc:picChg>
      </pc:sldChg>
      <pc:sldChg chg="addSp delSp modSp add">
        <pc:chgData name="Ameen Abdel Hai" userId="ffad33369f32faa9" providerId="LiveId" clId="{3AF346F9-096C-5246-B14A-7BCB4988011E}" dt="2018-07-20T16:06:50.363" v="2876" actId="14100"/>
        <pc:sldMkLst>
          <pc:docMk/>
          <pc:sldMk cId="4255684091" sldId="291"/>
        </pc:sldMkLst>
        <pc:spChg chg="add del mod">
          <ac:chgData name="Ameen Abdel Hai" userId="ffad33369f32faa9" providerId="LiveId" clId="{3AF346F9-096C-5246-B14A-7BCB4988011E}" dt="2018-07-20T15:55:29.310" v="2591" actId="478"/>
          <ac:spMkLst>
            <pc:docMk/>
            <pc:sldMk cId="4255684091" sldId="291"/>
            <ac:spMk id="5" creationId="{A8BB87E6-D991-AA41-A86B-FA48F6D3FD85}"/>
          </ac:spMkLst>
        </pc:spChg>
        <pc:spChg chg="del">
          <ac:chgData name="Ameen Abdel Hai" userId="ffad33369f32faa9" providerId="LiveId" clId="{3AF346F9-096C-5246-B14A-7BCB4988011E}" dt="2018-07-20T15:55:21.076" v="2590" actId="478"/>
          <ac:spMkLst>
            <pc:docMk/>
            <pc:sldMk cId="4255684091" sldId="291"/>
            <ac:spMk id="9" creationId="{088DA15F-6381-BC4E-8F78-2D43F24FE1DD}"/>
          </ac:spMkLst>
        </pc:spChg>
        <pc:spChg chg="mod">
          <ac:chgData name="Ameen Abdel Hai" userId="ffad33369f32faa9" providerId="LiveId" clId="{3AF346F9-096C-5246-B14A-7BCB4988011E}" dt="2018-07-20T15:56:38.028" v="2675" actId="207"/>
          <ac:spMkLst>
            <pc:docMk/>
            <pc:sldMk cId="4255684091" sldId="291"/>
            <ac:spMk id="10" creationId="{C7052E95-ADD0-7946-8566-86454B80B1D2}"/>
          </ac:spMkLst>
        </pc:spChg>
        <pc:spChg chg="add del mod">
          <ac:chgData name="Ameen Abdel Hai" userId="ffad33369f32faa9" providerId="LiveId" clId="{3AF346F9-096C-5246-B14A-7BCB4988011E}" dt="2018-07-20T16:01:21.852" v="2696" actId="478"/>
          <ac:spMkLst>
            <pc:docMk/>
            <pc:sldMk cId="4255684091" sldId="291"/>
            <ac:spMk id="11" creationId="{F6DD5886-E95E-8A48-A630-516C5215B85B}"/>
          </ac:spMkLst>
        </pc:spChg>
        <pc:spChg chg="add mod">
          <ac:chgData name="Ameen Abdel Hai" userId="ffad33369f32faa9" providerId="LiveId" clId="{3AF346F9-096C-5246-B14A-7BCB4988011E}" dt="2018-07-20T16:05:16.987" v="2791" actId="27636"/>
          <ac:spMkLst>
            <pc:docMk/>
            <pc:sldMk cId="4255684091" sldId="291"/>
            <ac:spMk id="14" creationId="{385BFC86-B6B5-5A4F-A53B-9EC4CDD38EE8}"/>
          </ac:spMkLst>
        </pc:spChg>
        <pc:spChg chg="add mod">
          <ac:chgData name="Ameen Abdel Hai" userId="ffad33369f32faa9" providerId="LiveId" clId="{3AF346F9-096C-5246-B14A-7BCB4988011E}" dt="2018-07-20T16:06:50.363" v="2876" actId="14100"/>
          <ac:spMkLst>
            <pc:docMk/>
            <pc:sldMk cId="4255684091" sldId="291"/>
            <ac:spMk id="15" creationId="{F942A7FC-16A0-1148-B596-E2C78B328D75}"/>
          </ac:spMkLst>
        </pc:spChg>
        <pc:picChg chg="del mod">
          <ac:chgData name="Ameen Abdel Hai" userId="ffad33369f32faa9" providerId="LiveId" clId="{3AF346F9-096C-5246-B14A-7BCB4988011E}" dt="2018-07-20T15:56:47.916" v="2677" actId="478"/>
          <ac:picMkLst>
            <pc:docMk/>
            <pc:sldMk cId="4255684091" sldId="291"/>
            <ac:picMk id="4" creationId="{AE48AD0C-EAAB-0545-9BD7-08625B5E5A19}"/>
          </ac:picMkLst>
        </pc:picChg>
        <pc:picChg chg="del">
          <ac:chgData name="Ameen Abdel Hai" userId="ffad33369f32faa9" providerId="LiveId" clId="{3AF346F9-096C-5246-B14A-7BCB4988011E}" dt="2018-07-20T15:55:19.293" v="2589" actId="478"/>
          <ac:picMkLst>
            <pc:docMk/>
            <pc:sldMk cId="4255684091" sldId="291"/>
            <ac:picMk id="7" creationId="{7E33DF32-AFFA-C240-B235-C9304A57A189}"/>
          </ac:picMkLst>
        </pc:picChg>
        <pc:picChg chg="add mod">
          <ac:chgData name="Ameen Abdel Hai" userId="ffad33369f32faa9" providerId="LiveId" clId="{3AF346F9-096C-5246-B14A-7BCB4988011E}" dt="2018-07-20T16:03:54.103" v="2700" actId="14100"/>
          <ac:picMkLst>
            <pc:docMk/>
            <pc:sldMk cId="4255684091" sldId="291"/>
            <ac:picMk id="8" creationId="{F4B134BA-11DE-6D43-8B63-E5A5F62DB1C8}"/>
          </ac:picMkLst>
        </pc:picChg>
        <pc:picChg chg="add mod">
          <ac:chgData name="Ameen Abdel Hai" userId="ffad33369f32faa9" providerId="LiveId" clId="{3AF346F9-096C-5246-B14A-7BCB4988011E}" dt="2018-07-20T16:04:00.410" v="2703" actId="14100"/>
          <ac:picMkLst>
            <pc:docMk/>
            <pc:sldMk cId="4255684091" sldId="291"/>
            <ac:picMk id="13" creationId="{3FBA1D2F-671C-A048-A63E-DA3567884C8B}"/>
          </ac:picMkLst>
        </pc:picChg>
      </pc:sldChg>
      <pc:sldChg chg="add del ord">
        <pc:chgData name="Ameen Abdel Hai" userId="ffad33369f32faa9" providerId="LiveId" clId="{3AF346F9-096C-5246-B14A-7BCB4988011E}" dt="2018-07-20T16:09:29.193" v="2880" actId="2696"/>
        <pc:sldMkLst>
          <pc:docMk/>
          <pc:sldMk cId="417526838" sldId="292"/>
        </pc:sldMkLst>
      </pc:sldChg>
      <pc:sldChg chg="modSp add">
        <pc:chgData name="Ameen Abdel Hai" userId="ffad33369f32faa9" providerId="LiveId" clId="{3AF346F9-096C-5246-B14A-7BCB4988011E}" dt="2018-07-20T16:10:52.817" v="3105" actId="20577"/>
        <pc:sldMkLst>
          <pc:docMk/>
          <pc:sldMk cId="1134515778" sldId="293"/>
        </pc:sldMkLst>
        <pc:spChg chg="mod">
          <ac:chgData name="Ameen Abdel Hai" userId="ffad33369f32faa9" providerId="LiveId" clId="{3AF346F9-096C-5246-B14A-7BCB4988011E}" dt="2018-07-20T16:09:35.726" v="2901" actId="20577"/>
          <ac:spMkLst>
            <pc:docMk/>
            <pc:sldMk cId="1134515778" sldId="293"/>
            <ac:spMk id="2" creationId="{5806A03D-941B-ED43-AA61-B10CE1B8646F}"/>
          </ac:spMkLst>
        </pc:spChg>
        <pc:spChg chg="mod">
          <ac:chgData name="Ameen Abdel Hai" userId="ffad33369f32faa9" providerId="LiveId" clId="{3AF346F9-096C-5246-B14A-7BCB4988011E}" dt="2018-07-20T16:10:52.817" v="3105" actId="20577"/>
          <ac:spMkLst>
            <pc:docMk/>
            <pc:sldMk cId="1134515778" sldId="293"/>
            <ac:spMk id="3" creationId="{5D7E2077-97F2-2D4D-96D9-E08E65336A71}"/>
          </ac:spMkLst>
        </pc:spChg>
      </pc:sldChg>
      <pc:sldChg chg="addSp delSp modSp add">
        <pc:chgData name="Ameen Abdel Hai" userId="ffad33369f32faa9" providerId="LiveId" clId="{3AF346F9-096C-5246-B14A-7BCB4988011E}" dt="2018-07-20T16:18:40.932" v="3543" actId="14100"/>
        <pc:sldMkLst>
          <pc:docMk/>
          <pc:sldMk cId="1904929589" sldId="294"/>
        </pc:sldMkLst>
        <pc:spChg chg="mod">
          <ac:chgData name="Ameen Abdel Hai" userId="ffad33369f32faa9" providerId="LiveId" clId="{3AF346F9-096C-5246-B14A-7BCB4988011E}" dt="2018-07-20T16:13:35.346" v="3125" actId="20577"/>
          <ac:spMkLst>
            <pc:docMk/>
            <pc:sldMk cId="1904929589" sldId="294"/>
            <ac:spMk id="2" creationId="{37B59096-182F-9549-8C94-A653950A51E8}"/>
          </ac:spMkLst>
        </pc:spChg>
        <pc:spChg chg="mod">
          <ac:chgData name="Ameen Abdel Hai" userId="ffad33369f32faa9" providerId="LiveId" clId="{3AF346F9-096C-5246-B14A-7BCB4988011E}" dt="2018-07-20T16:18:30.857" v="3542" actId="14100"/>
          <ac:spMkLst>
            <pc:docMk/>
            <pc:sldMk cId="1904929589" sldId="294"/>
            <ac:spMk id="3" creationId="{C6A599F1-1A27-8646-8696-CD8388C04DA9}"/>
          </ac:spMkLst>
        </pc:spChg>
        <pc:spChg chg="add del mod">
          <ac:chgData name="Ameen Abdel Hai" userId="ffad33369f32faa9" providerId="LiveId" clId="{3AF346F9-096C-5246-B14A-7BCB4988011E}" dt="2018-07-20T16:14:01.540" v="3188"/>
          <ac:spMkLst>
            <pc:docMk/>
            <pc:sldMk cId="1904929589" sldId="294"/>
            <ac:spMk id="4" creationId="{A9245E55-BAFD-2E42-A4A7-828E971387B3}"/>
          </ac:spMkLst>
        </pc:spChg>
        <pc:graphicFrameChg chg="add mod modGraphic">
          <ac:chgData name="Ameen Abdel Hai" userId="ffad33369f32faa9" providerId="LiveId" clId="{3AF346F9-096C-5246-B14A-7BCB4988011E}" dt="2018-07-20T16:18:40.932" v="3543" actId="14100"/>
          <ac:graphicFrameMkLst>
            <pc:docMk/>
            <pc:sldMk cId="1904929589" sldId="294"/>
            <ac:graphicFrameMk id="5" creationId="{C8CB968C-7797-CF41-A818-911D0A98FBB4}"/>
          </ac:graphicFrameMkLst>
        </pc:graphicFrameChg>
      </pc:sldChg>
      <pc:sldChg chg="addSp delSp modSp add">
        <pc:chgData name="Ameen Abdel Hai" userId="ffad33369f32faa9" providerId="LiveId" clId="{3AF346F9-096C-5246-B14A-7BCB4988011E}" dt="2018-07-20T16:34:35.558" v="3688" actId="20577"/>
        <pc:sldMkLst>
          <pc:docMk/>
          <pc:sldMk cId="1828405126" sldId="295"/>
        </pc:sldMkLst>
        <pc:spChg chg="mod">
          <ac:chgData name="Ameen Abdel Hai" userId="ffad33369f32faa9" providerId="LiveId" clId="{3AF346F9-096C-5246-B14A-7BCB4988011E}" dt="2018-07-20T16:19:00.004" v="3563" actId="20577"/>
          <ac:spMkLst>
            <pc:docMk/>
            <pc:sldMk cId="1828405126" sldId="295"/>
            <ac:spMk id="2" creationId="{A8E702C3-9529-1D47-8F50-FFE5241ACCA2}"/>
          </ac:spMkLst>
        </pc:spChg>
        <pc:spChg chg="add del">
          <ac:chgData name="Ameen Abdel Hai" userId="ffad33369f32faa9" providerId="LiveId" clId="{3AF346F9-096C-5246-B14A-7BCB4988011E}" dt="2018-07-20T16:27:19.076" v="3568" actId="931"/>
          <ac:spMkLst>
            <pc:docMk/>
            <pc:sldMk cId="1828405126" sldId="295"/>
            <ac:spMk id="3" creationId="{8ADF02D4-44AF-C944-A056-84603250519F}"/>
          </ac:spMkLst>
        </pc:spChg>
        <pc:spChg chg="add del mod">
          <ac:chgData name="Ameen Abdel Hai" userId="ffad33369f32faa9" providerId="LiveId" clId="{3AF346F9-096C-5246-B14A-7BCB4988011E}" dt="2018-07-20T16:27:12.199" v="3567"/>
          <ac:spMkLst>
            <pc:docMk/>
            <pc:sldMk cId="1828405126" sldId="295"/>
            <ac:spMk id="4" creationId="{99644E48-A9DD-C44A-BEB8-A06D9CBC9729}"/>
          </ac:spMkLst>
        </pc:spChg>
        <pc:spChg chg="add mod">
          <ac:chgData name="Ameen Abdel Hai" userId="ffad33369f32faa9" providerId="LiveId" clId="{3AF346F9-096C-5246-B14A-7BCB4988011E}" dt="2018-07-20T16:29:02.227" v="3588" actId="170"/>
          <ac:spMkLst>
            <pc:docMk/>
            <pc:sldMk cId="1828405126" sldId="295"/>
            <ac:spMk id="7" creationId="{A642EA6E-8C76-0B40-836A-F51823E9FBA6}"/>
          </ac:spMkLst>
        </pc:spChg>
        <pc:spChg chg="add mod">
          <ac:chgData name="Ameen Abdel Hai" userId="ffad33369f32faa9" providerId="LiveId" clId="{3AF346F9-096C-5246-B14A-7BCB4988011E}" dt="2018-07-20T16:34:35.558" v="3688" actId="20577"/>
          <ac:spMkLst>
            <pc:docMk/>
            <pc:sldMk cId="1828405126" sldId="295"/>
            <ac:spMk id="8" creationId="{AB5CE9DF-FC0C-9549-9155-7EAC9405D888}"/>
          </ac:spMkLst>
        </pc:spChg>
        <pc:picChg chg="add mod modCrop">
          <ac:chgData name="Ameen Abdel Hai" userId="ffad33369f32faa9" providerId="LiveId" clId="{3AF346F9-096C-5246-B14A-7BCB4988011E}" dt="2018-07-20T16:32:31.773" v="3590" actId="732"/>
          <ac:picMkLst>
            <pc:docMk/>
            <pc:sldMk cId="1828405126" sldId="295"/>
            <ac:picMk id="6" creationId="{D4C8B973-9B6B-A24B-B95A-784D81C8F07B}"/>
          </ac:picMkLst>
        </pc:picChg>
      </pc:sldChg>
      <pc:sldChg chg="modSp add">
        <pc:chgData name="Ameen Abdel Hai" userId="ffad33369f32faa9" providerId="LiveId" clId="{3AF346F9-096C-5246-B14A-7BCB4988011E}" dt="2018-07-20T16:39:20.816" v="3935" actId="207"/>
        <pc:sldMkLst>
          <pc:docMk/>
          <pc:sldMk cId="903655950" sldId="296"/>
        </pc:sldMkLst>
        <pc:spChg chg="mod">
          <ac:chgData name="Ameen Abdel Hai" userId="ffad33369f32faa9" providerId="LiveId" clId="{3AF346F9-096C-5246-B14A-7BCB4988011E}" dt="2018-07-20T16:37:35.254" v="3708" actId="20577"/>
          <ac:spMkLst>
            <pc:docMk/>
            <pc:sldMk cId="903655950" sldId="296"/>
            <ac:spMk id="2" creationId="{7DAA4042-315B-8B44-A06B-83C84787B294}"/>
          </ac:spMkLst>
        </pc:spChg>
        <pc:spChg chg="mod">
          <ac:chgData name="Ameen Abdel Hai" userId="ffad33369f32faa9" providerId="LiveId" clId="{3AF346F9-096C-5246-B14A-7BCB4988011E}" dt="2018-07-20T16:39:20.816" v="3935" actId="207"/>
          <ac:spMkLst>
            <pc:docMk/>
            <pc:sldMk cId="903655950" sldId="296"/>
            <ac:spMk id="3" creationId="{D96AEF9A-0E10-5E43-BFBB-BA8395019E6E}"/>
          </ac:spMkLst>
        </pc:spChg>
      </pc:sldChg>
      <pc:sldChg chg="modSp add">
        <pc:chgData name="Ameen Abdel Hai" userId="ffad33369f32faa9" providerId="LiveId" clId="{3AF346F9-096C-5246-B14A-7BCB4988011E}" dt="2018-07-20T16:40:10.039" v="3946" actId="20577"/>
        <pc:sldMkLst>
          <pc:docMk/>
          <pc:sldMk cId="4096894602" sldId="297"/>
        </pc:sldMkLst>
        <pc:spChg chg="mod">
          <ac:chgData name="Ameen Abdel Hai" userId="ffad33369f32faa9" providerId="LiveId" clId="{3AF346F9-096C-5246-B14A-7BCB4988011E}" dt="2018-07-20T16:40:10.039" v="3946" actId="20577"/>
          <ac:spMkLst>
            <pc:docMk/>
            <pc:sldMk cId="4096894602" sldId="297"/>
            <ac:spMk id="3" creationId="{D96AEF9A-0E10-5E43-BFBB-BA8395019E6E}"/>
          </ac:spMkLst>
        </pc:spChg>
      </pc:sldChg>
      <pc:sldChg chg="modSp add">
        <pc:chgData name="Ameen Abdel Hai" userId="ffad33369f32faa9" providerId="LiveId" clId="{3AF346F9-096C-5246-B14A-7BCB4988011E}" dt="2018-07-20T16:40:56.574" v="3951" actId="207"/>
        <pc:sldMkLst>
          <pc:docMk/>
          <pc:sldMk cId="2064356248" sldId="298"/>
        </pc:sldMkLst>
        <pc:spChg chg="mod">
          <ac:chgData name="Ameen Abdel Hai" userId="ffad33369f32faa9" providerId="LiveId" clId="{3AF346F9-096C-5246-B14A-7BCB4988011E}" dt="2018-07-20T16:40:56.574" v="3951" actId="207"/>
          <ac:spMkLst>
            <pc:docMk/>
            <pc:sldMk cId="2064356248" sldId="298"/>
            <ac:spMk id="3" creationId="{D96AEF9A-0E10-5E43-BFBB-BA8395019E6E}"/>
          </ac:spMkLst>
        </pc:spChg>
      </pc:sldChg>
      <pc:sldChg chg="add">
        <pc:chgData name="Ameen Abdel Hai" userId="ffad33369f32faa9" providerId="LiveId" clId="{3AF346F9-096C-5246-B14A-7BCB4988011E}" dt="2018-07-20T16:40:37.750" v="3949"/>
        <pc:sldMkLst>
          <pc:docMk/>
          <pc:sldMk cId="3851085605" sldId="299"/>
        </pc:sldMkLst>
      </pc:sldChg>
      <pc:sldChg chg="modSp add">
        <pc:chgData name="Ameen Abdel Hai" userId="ffad33369f32faa9" providerId="LiveId" clId="{3AF346F9-096C-5246-B14A-7BCB4988011E}" dt="2018-07-20T16:41:17.172" v="3953" actId="207"/>
        <pc:sldMkLst>
          <pc:docMk/>
          <pc:sldMk cId="1563342476" sldId="300"/>
        </pc:sldMkLst>
        <pc:spChg chg="mod">
          <ac:chgData name="Ameen Abdel Hai" userId="ffad33369f32faa9" providerId="LiveId" clId="{3AF346F9-096C-5246-B14A-7BCB4988011E}" dt="2018-07-20T16:41:17.172" v="3953" actId="207"/>
          <ac:spMkLst>
            <pc:docMk/>
            <pc:sldMk cId="1563342476" sldId="300"/>
            <ac:spMk id="3" creationId="{D96AEF9A-0E10-5E43-BFBB-BA8395019E6E}"/>
          </ac:spMkLst>
        </pc:spChg>
      </pc:sldChg>
      <pc:sldChg chg="modSp add">
        <pc:chgData name="Ameen Abdel Hai" userId="ffad33369f32faa9" providerId="LiveId" clId="{3AF346F9-096C-5246-B14A-7BCB4988011E}" dt="2018-07-20T16:41:32.356" v="3955" actId="207"/>
        <pc:sldMkLst>
          <pc:docMk/>
          <pc:sldMk cId="2469607844" sldId="301"/>
        </pc:sldMkLst>
        <pc:spChg chg="mod">
          <ac:chgData name="Ameen Abdel Hai" userId="ffad33369f32faa9" providerId="LiveId" clId="{3AF346F9-096C-5246-B14A-7BCB4988011E}" dt="2018-07-20T16:41:32.356" v="3955" actId="207"/>
          <ac:spMkLst>
            <pc:docMk/>
            <pc:sldMk cId="2469607844" sldId="301"/>
            <ac:spMk id="3" creationId="{D96AEF9A-0E10-5E43-BFBB-BA8395019E6E}"/>
          </ac:spMkLst>
        </pc:spChg>
      </pc:sldChg>
      <pc:sldChg chg="addSp delSp modSp add">
        <pc:chgData name="Ameen Abdel Hai" userId="ffad33369f32faa9" providerId="LiveId" clId="{3AF346F9-096C-5246-B14A-7BCB4988011E}" dt="2018-07-20T16:44:06.449" v="4210" actId="1076"/>
        <pc:sldMkLst>
          <pc:docMk/>
          <pc:sldMk cId="3832186440" sldId="302"/>
        </pc:sldMkLst>
        <pc:spChg chg="mod">
          <ac:chgData name="Ameen Abdel Hai" userId="ffad33369f32faa9" providerId="LiveId" clId="{3AF346F9-096C-5246-B14A-7BCB4988011E}" dt="2018-07-20T16:42:11.819" v="3991" actId="20577"/>
          <ac:spMkLst>
            <pc:docMk/>
            <pc:sldMk cId="3832186440" sldId="302"/>
            <ac:spMk id="2" creationId="{BA6356F7-E37D-124D-803F-27C6A02556C4}"/>
          </ac:spMkLst>
        </pc:spChg>
        <pc:spChg chg="mod">
          <ac:chgData name="Ameen Abdel Hai" userId="ffad33369f32faa9" providerId="LiveId" clId="{3AF346F9-096C-5246-B14A-7BCB4988011E}" dt="2018-07-20T16:43:23.325" v="4205" actId="20577"/>
          <ac:spMkLst>
            <pc:docMk/>
            <pc:sldMk cId="3832186440" sldId="302"/>
            <ac:spMk id="3" creationId="{42F844A8-7080-A843-82F1-D05F3C75BA09}"/>
          </ac:spMkLst>
        </pc:spChg>
        <pc:picChg chg="add del mod">
          <ac:chgData name="Ameen Abdel Hai" userId="ffad33369f32faa9" providerId="LiveId" clId="{3AF346F9-096C-5246-B14A-7BCB4988011E}" dt="2018-07-20T16:43:51.034" v="4208" actId="478"/>
          <ac:picMkLst>
            <pc:docMk/>
            <pc:sldMk cId="3832186440" sldId="302"/>
            <ac:picMk id="5" creationId="{D59672B7-7254-824D-9A37-CF92B3401FD1}"/>
          </ac:picMkLst>
        </pc:picChg>
        <pc:picChg chg="add mod">
          <ac:chgData name="Ameen Abdel Hai" userId="ffad33369f32faa9" providerId="LiveId" clId="{3AF346F9-096C-5246-B14A-7BCB4988011E}" dt="2018-07-20T16:44:06.449" v="4210" actId="1076"/>
          <ac:picMkLst>
            <pc:docMk/>
            <pc:sldMk cId="3832186440" sldId="302"/>
            <ac:picMk id="7" creationId="{884DBF4C-661F-6C46-BE2F-674A39D46F9E}"/>
          </ac:picMkLst>
        </pc:picChg>
      </pc:sldChg>
      <pc:sldChg chg="addSp delSp modSp add">
        <pc:chgData name="Ameen Abdel Hai" userId="ffad33369f32faa9" providerId="LiveId" clId="{3AF346F9-096C-5246-B14A-7BCB4988011E}" dt="2018-07-20T16:46:35.682" v="4221" actId="14100"/>
        <pc:sldMkLst>
          <pc:docMk/>
          <pc:sldMk cId="999642347" sldId="303"/>
        </pc:sldMkLst>
        <pc:spChg chg="del">
          <ac:chgData name="Ameen Abdel Hai" userId="ffad33369f32faa9" providerId="LiveId" clId="{3AF346F9-096C-5246-B14A-7BCB4988011E}" dt="2018-07-20T16:46:09.204" v="4212" actId="478"/>
          <ac:spMkLst>
            <pc:docMk/>
            <pc:sldMk cId="999642347" sldId="303"/>
            <ac:spMk id="3" creationId="{42F844A8-7080-A843-82F1-D05F3C75BA09}"/>
          </ac:spMkLst>
        </pc:spChg>
        <pc:spChg chg="add del mod">
          <ac:chgData name="Ameen Abdel Hai" userId="ffad33369f32faa9" providerId="LiveId" clId="{3AF346F9-096C-5246-B14A-7BCB4988011E}" dt="2018-07-20T16:46:13.755" v="4215" actId="478"/>
          <ac:spMkLst>
            <pc:docMk/>
            <pc:sldMk cId="999642347" sldId="303"/>
            <ac:spMk id="5" creationId="{60CECE65-8148-0542-A1C6-AB695FD0755D}"/>
          </ac:spMkLst>
        </pc:spChg>
        <pc:picChg chg="del">
          <ac:chgData name="Ameen Abdel Hai" userId="ffad33369f32faa9" providerId="LiveId" clId="{3AF346F9-096C-5246-B14A-7BCB4988011E}" dt="2018-07-20T16:46:14.552" v="4216" actId="478"/>
          <ac:picMkLst>
            <pc:docMk/>
            <pc:sldMk cId="999642347" sldId="303"/>
            <ac:picMk id="7" creationId="{884DBF4C-661F-6C46-BE2F-674A39D46F9E}"/>
          </ac:picMkLst>
        </pc:picChg>
        <pc:picChg chg="add mod">
          <ac:chgData name="Ameen Abdel Hai" userId="ffad33369f32faa9" providerId="LiveId" clId="{3AF346F9-096C-5246-B14A-7BCB4988011E}" dt="2018-07-20T16:46:35.682" v="4221" actId="14100"/>
          <ac:picMkLst>
            <pc:docMk/>
            <pc:sldMk cId="999642347" sldId="303"/>
            <ac:picMk id="8" creationId="{458B1F9F-A78C-D646-A870-E36296F83801}"/>
          </ac:picMkLst>
        </pc:picChg>
      </pc:sldChg>
      <pc:sldChg chg="addSp delSp modSp add del">
        <pc:chgData name="Ameen Abdel Hai" userId="ffad33369f32faa9" providerId="LiveId" clId="{3AF346F9-096C-5246-B14A-7BCB4988011E}" dt="2018-07-20T16:47:22.661" v="4228" actId="2696"/>
        <pc:sldMkLst>
          <pc:docMk/>
          <pc:sldMk cId="1274622096" sldId="304"/>
        </pc:sldMkLst>
        <pc:spChg chg="add del mod">
          <ac:chgData name="Ameen Abdel Hai" userId="ffad33369f32faa9" providerId="LiveId" clId="{3AF346F9-096C-5246-B14A-7BCB4988011E}" dt="2018-07-20T16:47:21.178" v="4227"/>
          <ac:spMkLst>
            <pc:docMk/>
            <pc:sldMk cId="1274622096" sldId="304"/>
            <ac:spMk id="3" creationId="{36404537-6C2C-D841-BC78-06F405CC144A}"/>
          </ac:spMkLst>
        </pc:spChg>
        <pc:picChg chg="del">
          <ac:chgData name="Ameen Abdel Hai" userId="ffad33369f32faa9" providerId="LiveId" clId="{3AF346F9-096C-5246-B14A-7BCB4988011E}" dt="2018-07-20T16:47:12.963" v="4223" actId="478"/>
          <ac:picMkLst>
            <pc:docMk/>
            <pc:sldMk cId="1274622096" sldId="304"/>
            <ac:picMk id="8" creationId="{458B1F9F-A78C-D646-A870-E36296F83801}"/>
          </ac:picMkLst>
        </pc:picChg>
      </pc:sldChg>
      <pc:sldChg chg="addSp modSp add">
        <pc:chgData name="Ameen Abdel Hai" userId="ffad33369f32faa9" providerId="LiveId" clId="{3AF346F9-096C-5246-B14A-7BCB4988011E}" dt="2018-07-20T16:49:03.797" v="4519" actId="1076"/>
        <pc:sldMkLst>
          <pc:docMk/>
          <pc:sldMk cId="1157103803" sldId="305"/>
        </pc:sldMkLst>
        <pc:spChg chg="mod">
          <ac:chgData name="Ameen Abdel Hai" userId="ffad33369f32faa9" providerId="LiveId" clId="{3AF346F9-096C-5246-B14A-7BCB4988011E}" dt="2018-07-20T16:47:24.265" v="4229"/>
          <ac:spMkLst>
            <pc:docMk/>
            <pc:sldMk cId="1157103803" sldId="305"/>
            <ac:spMk id="2" creationId="{A60F28BA-D31B-DB45-93AE-8E62301DAC9D}"/>
          </ac:spMkLst>
        </pc:spChg>
        <pc:spChg chg="mod">
          <ac:chgData name="Ameen Abdel Hai" userId="ffad33369f32faa9" providerId="LiveId" clId="{3AF346F9-096C-5246-B14A-7BCB4988011E}" dt="2018-07-20T16:48:47.285" v="4516" actId="20577"/>
          <ac:spMkLst>
            <pc:docMk/>
            <pc:sldMk cId="1157103803" sldId="305"/>
            <ac:spMk id="3" creationId="{7EE00C46-441F-9E47-A2CA-BDD21F303D3E}"/>
          </ac:spMkLst>
        </pc:spChg>
        <pc:picChg chg="add mod">
          <ac:chgData name="Ameen Abdel Hai" userId="ffad33369f32faa9" providerId="LiveId" clId="{3AF346F9-096C-5246-B14A-7BCB4988011E}" dt="2018-07-20T16:49:03.797" v="4519" actId="1076"/>
          <ac:picMkLst>
            <pc:docMk/>
            <pc:sldMk cId="1157103803" sldId="305"/>
            <ac:picMk id="4" creationId="{DD42D897-113A-0D45-9E3B-0815DA9B00D7}"/>
          </ac:picMkLst>
        </pc:picChg>
      </pc:sldChg>
      <pc:sldChg chg="modSp add">
        <pc:chgData name="Ameen Abdel Hai" userId="ffad33369f32faa9" providerId="LiveId" clId="{3AF346F9-096C-5246-B14A-7BCB4988011E}" dt="2018-07-20T16:53:26.948" v="4875" actId="20577"/>
        <pc:sldMkLst>
          <pc:docMk/>
          <pc:sldMk cId="598090873" sldId="306"/>
        </pc:sldMkLst>
        <pc:spChg chg="mod">
          <ac:chgData name="Ameen Abdel Hai" userId="ffad33369f32faa9" providerId="LiveId" clId="{3AF346F9-096C-5246-B14A-7BCB4988011E}" dt="2018-07-20T16:50:10.449" v="4550" actId="20577"/>
          <ac:spMkLst>
            <pc:docMk/>
            <pc:sldMk cId="598090873" sldId="306"/>
            <ac:spMk id="2" creationId="{62A983E0-C26E-8F46-81D8-F758FF1648BE}"/>
          </ac:spMkLst>
        </pc:spChg>
        <pc:spChg chg="mod">
          <ac:chgData name="Ameen Abdel Hai" userId="ffad33369f32faa9" providerId="LiveId" clId="{3AF346F9-096C-5246-B14A-7BCB4988011E}" dt="2018-07-20T16:53:26.948" v="4875" actId="20577"/>
          <ac:spMkLst>
            <pc:docMk/>
            <pc:sldMk cId="598090873" sldId="306"/>
            <ac:spMk id="3" creationId="{C9192C4E-137F-7F41-9DB0-FED2D1B35B3A}"/>
          </ac:spMkLst>
        </pc:spChg>
      </pc:sldChg>
      <pc:sldChg chg="addSp modSp add">
        <pc:chgData name="Ameen Abdel Hai" userId="ffad33369f32faa9" providerId="LiveId" clId="{3AF346F9-096C-5246-B14A-7BCB4988011E}" dt="2018-07-20T17:01:12.891" v="5157" actId="1076"/>
        <pc:sldMkLst>
          <pc:docMk/>
          <pc:sldMk cId="3807901345" sldId="307"/>
        </pc:sldMkLst>
        <pc:spChg chg="mod">
          <ac:chgData name="Ameen Abdel Hai" userId="ffad33369f32faa9" providerId="LiveId" clId="{3AF346F9-096C-5246-B14A-7BCB4988011E}" dt="2018-07-20T16:53:33.451" v="4888" actId="20577"/>
          <ac:spMkLst>
            <pc:docMk/>
            <pc:sldMk cId="3807901345" sldId="307"/>
            <ac:spMk id="2" creationId="{827CF0AE-0547-E344-B682-D22C9851DF0D}"/>
          </ac:spMkLst>
        </pc:spChg>
        <pc:spChg chg="mod">
          <ac:chgData name="Ameen Abdel Hai" userId="ffad33369f32faa9" providerId="LiveId" clId="{3AF346F9-096C-5246-B14A-7BCB4988011E}" dt="2018-07-20T16:55:26.870" v="5094" actId="14100"/>
          <ac:spMkLst>
            <pc:docMk/>
            <pc:sldMk cId="3807901345" sldId="307"/>
            <ac:spMk id="3" creationId="{0BD71D4D-C3E6-BF41-9987-22B472438B0B}"/>
          </ac:spMkLst>
        </pc:spChg>
        <pc:spChg chg="add mod">
          <ac:chgData name="Ameen Abdel Hai" userId="ffad33369f32faa9" providerId="LiveId" clId="{3AF346F9-096C-5246-B14A-7BCB4988011E}" dt="2018-07-20T17:01:12.891" v="5157" actId="1076"/>
          <ac:spMkLst>
            <pc:docMk/>
            <pc:sldMk cId="3807901345" sldId="307"/>
            <ac:spMk id="8" creationId="{D504F88F-B5A5-E646-8FAB-0597909E30CB}"/>
          </ac:spMkLst>
        </pc:spChg>
        <pc:picChg chg="add mod">
          <ac:chgData name="Ameen Abdel Hai" userId="ffad33369f32faa9" providerId="LiveId" clId="{3AF346F9-096C-5246-B14A-7BCB4988011E}" dt="2018-07-20T16:55:22.690" v="5093" actId="14100"/>
          <ac:picMkLst>
            <pc:docMk/>
            <pc:sldMk cId="3807901345" sldId="307"/>
            <ac:picMk id="5" creationId="{631B3797-974B-3443-99EB-DE22F46C0B05}"/>
          </ac:picMkLst>
        </pc:picChg>
        <pc:picChg chg="add mod">
          <ac:chgData name="Ameen Abdel Hai" userId="ffad33369f32faa9" providerId="LiveId" clId="{3AF346F9-096C-5246-B14A-7BCB4988011E}" dt="2018-07-20T16:58:29.523" v="5138" actId="14100"/>
          <ac:picMkLst>
            <pc:docMk/>
            <pc:sldMk cId="3807901345" sldId="307"/>
            <ac:picMk id="7" creationId="{AA0EB846-497C-EA46-A3CA-7CDC3BCBAC3B}"/>
          </ac:picMkLst>
        </pc:picChg>
      </pc:sldChg>
      <pc:sldChg chg="addSp modSp add">
        <pc:chgData name="Ameen Abdel Hai" userId="ffad33369f32faa9" providerId="LiveId" clId="{3AF346F9-096C-5246-B14A-7BCB4988011E}" dt="2018-07-20T17:12:11.738" v="5432" actId="14100"/>
        <pc:sldMkLst>
          <pc:docMk/>
          <pc:sldMk cId="39678809" sldId="308"/>
        </pc:sldMkLst>
        <pc:spChg chg="mod">
          <ac:chgData name="Ameen Abdel Hai" userId="ffad33369f32faa9" providerId="LiveId" clId="{3AF346F9-096C-5246-B14A-7BCB4988011E}" dt="2018-07-20T17:07:15.290" v="5184" actId="20577"/>
          <ac:spMkLst>
            <pc:docMk/>
            <pc:sldMk cId="39678809" sldId="308"/>
            <ac:spMk id="2" creationId="{6A109FE7-B2E0-334F-A55F-F73792A0BEF4}"/>
          </ac:spMkLst>
        </pc:spChg>
        <pc:spChg chg="mod">
          <ac:chgData name="Ameen Abdel Hai" userId="ffad33369f32faa9" providerId="LiveId" clId="{3AF346F9-096C-5246-B14A-7BCB4988011E}" dt="2018-07-20T17:12:05.299" v="5431" actId="114"/>
          <ac:spMkLst>
            <pc:docMk/>
            <pc:sldMk cId="39678809" sldId="308"/>
            <ac:spMk id="3" creationId="{17B167EB-3452-5546-8690-731633187BC2}"/>
          </ac:spMkLst>
        </pc:spChg>
        <pc:picChg chg="add mod">
          <ac:chgData name="Ameen Abdel Hai" userId="ffad33369f32faa9" providerId="LiveId" clId="{3AF346F9-096C-5246-B14A-7BCB4988011E}" dt="2018-07-20T17:12:11.738" v="5432" actId="14100"/>
          <ac:picMkLst>
            <pc:docMk/>
            <pc:sldMk cId="39678809" sldId="308"/>
            <ac:picMk id="5" creationId="{44BA23CF-705D-0247-ABB5-C5C2F0A0F4E4}"/>
          </ac:picMkLst>
        </pc:picChg>
      </pc:sldChg>
      <pc:sldChg chg="addSp modSp add">
        <pc:chgData name="Ameen Abdel Hai" userId="ffad33369f32faa9" providerId="LiveId" clId="{3AF346F9-096C-5246-B14A-7BCB4988011E}" dt="2018-07-20T17:14:50.840" v="5707" actId="1076"/>
        <pc:sldMkLst>
          <pc:docMk/>
          <pc:sldMk cId="1997899860" sldId="309"/>
        </pc:sldMkLst>
        <pc:spChg chg="mod">
          <ac:chgData name="Ameen Abdel Hai" userId="ffad33369f32faa9" providerId="LiveId" clId="{3AF346F9-096C-5246-B14A-7BCB4988011E}" dt="2018-07-20T17:12:47.871" v="5451" actId="20577"/>
          <ac:spMkLst>
            <pc:docMk/>
            <pc:sldMk cId="1997899860" sldId="309"/>
            <ac:spMk id="2" creationId="{ECA8BF7E-D9D5-9441-B1C3-FA28B5375033}"/>
          </ac:spMkLst>
        </pc:spChg>
        <pc:spChg chg="mod">
          <ac:chgData name="Ameen Abdel Hai" userId="ffad33369f32faa9" providerId="LiveId" clId="{3AF346F9-096C-5246-B14A-7BCB4988011E}" dt="2018-07-20T17:14:39.511" v="5703" actId="313"/>
          <ac:spMkLst>
            <pc:docMk/>
            <pc:sldMk cId="1997899860" sldId="309"/>
            <ac:spMk id="3" creationId="{5B0CB37B-379E-5A4E-94F8-ECE31FB8762D}"/>
          </ac:spMkLst>
        </pc:spChg>
        <pc:picChg chg="add mod">
          <ac:chgData name="Ameen Abdel Hai" userId="ffad33369f32faa9" providerId="LiveId" clId="{3AF346F9-096C-5246-B14A-7BCB4988011E}" dt="2018-07-20T17:14:50.840" v="5707" actId="1076"/>
          <ac:picMkLst>
            <pc:docMk/>
            <pc:sldMk cId="1997899860" sldId="309"/>
            <ac:picMk id="5" creationId="{6AE0BD68-5C40-FF48-A413-B9D06C367BA0}"/>
          </ac:picMkLst>
        </pc:picChg>
      </pc:sldChg>
      <pc:sldChg chg="modSp add">
        <pc:chgData name="Ameen Abdel Hai" userId="ffad33369f32faa9" providerId="LiveId" clId="{3AF346F9-096C-5246-B14A-7BCB4988011E}" dt="2018-07-20T17:16:23.121" v="5717" actId="20577"/>
        <pc:sldMkLst>
          <pc:docMk/>
          <pc:sldMk cId="3176425161" sldId="310"/>
        </pc:sldMkLst>
        <pc:spChg chg="mod">
          <ac:chgData name="Ameen Abdel Hai" userId="ffad33369f32faa9" providerId="LiveId" clId="{3AF346F9-096C-5246-B14A-7BCB4988011E}" dt="2018-07-20T17:16:23.121" v="5717" actId="20577"/>
          <ac:spMkLst>
            <pc:docMk/>
            <pc:sldMk cId="3176425161" sldId="310"/>
            <ac:spMk id="2" creationId="{00000000-0000-0000-0000-000000000000}"/>
          </ac:spMkLst>
        </pc:spChg>
      </pc:sldChg>
      <pc:sldChg chg="addSp modSp add">
        <pc:chgData name="Ameen Abdel Hai" userId="ffad33369f32faa9" providerId="LiveId" clId="{3AF346F9-096C-5246-B14A-7BCB4988011E}" dt="2018-07-20T17:20:57.111" v="6059" actId="20577"/>
        <pc:sldMkLst>
          <pc:docMk/>
          <pc:sldMk cId="3639073860" sldId="311"/>
        </pc:sldMkLst>
        <pc:spChg chg="mod">
          <ac:chgData name="Ameen Abdel Hai" userId="ffad33369f32faa9" providerId="LiveId" clId="{3AF346F9-096C-5246-B14A-7BCB4988011E}" dt="2018-07-20T17:16:41.541" v="5740" actId="20577"/>
          <ac:spMkLst>
            <pc:docMk/>
            <pc:sldMk cId="3639073860" sldId="311"/>
            <ac:spMk id="2" creationId="{B0473E07-384B-D64E-BD83-7E532E4E72F6}"/>
          </ac:spMkLst>
        </pc:spChg>
        <pc:spChg chg="mod">
          <ac:chgData name="Ameen Abdel Hai" userId="ffad33369f32faa9" providerId="LiveId" clId="{3AF346F9-096C-5246-B14A-7BCB4988011E}" dt="2018-07-20T17:20:57.111" v="6059" actId="20577"/>
          <ac:spMkLst>
            <pc:docMk/>
            <pc:sldMk cId="3639073860" sldId="311"/>
            <ac:spMk id="3" creationId="{6D04AD15-2049-B147-A244-B8B78EF6F4B4}"/>
          </ac:spMkLst>
        </pc:spChg>
        <pc:picChg chg="add mod">
          <ac:chgData name="Ameen Abdel Hai" userId="ffad33369f32faa9" providerId="LiveId" clId="{3AF346F9-096C-5246-B14A-7BCB4988011E}" dt="2018-07-20T17:19:39.984" v="5983" actId="14100"/>
          <ac:picMkLst>
            <pc:docMk/>
            <pc:sldMk cId="3639073860" sldId="311"/>
            <ac:picMk id="5" creationId="{E5A865C2-2919-8C4A-A819-507DD9EFCECE}"/>
          </ac:picMkLst>
        </pc:picChg>
      </pc:sldChg>
      <pc:sldChg chg="modSp add">
        <pc:chgData name="Ameen Abdel Hai" userId="ffad33369f32faa9" providerId="LiveId" clId="{3AF346F9-096C-5246-B14A-7BCB4988011E}" dt="2018-07-20T17:22:05.130" v="6285" actId="20577"/>
        <pc:sldMkLst>
          <pc:docMk/>
          <pc:sldMk cId="2793451008" sldId="312"/>
        </pc:sldMkLst>
        <pc:spChg chg="mod">
          <ac:chgData name="Ameen Abdel Hai" userId="ffad33369f32faa9" providerId="LiveId" clId="{3AF346F9-096C-5246-B14A-7BCB4988011E}" dt="2018-07-20T17:22:05.130" v="6285" actId="20577"/>
          <ac:spMkLst>
            <pc:docMk/>
            <pc:sldMk cId="2793451008" sldId="312"/>
            <ac:spMk id="2" creationId="{4087DB2C-CB7F-8F4C-AAF6-89E7101B0366}"/>
          </ac:spMkLst>
        </pc:spChg>
        <pc:spChg chg="mod">
          <ac:chgData name="Ameen Abdel Hai" userId="ffad33369f32faa9" providerId="LiveId" clId="{3AF346F9-096C-5246-B14A-7BCB4988011E}" dt="2018-07-20T17:21:54.547" v="6269" actId="20577"/>
          <ac:spMkLst>
            <pc:docMk/>
            <pc:sldMk cId="2793451008" sldId="312"/>
            <ac:spMk id="3" creationId="{2E6FAA28-744D-9A49-8E56-B554BEBE3ACD}"/>
          </ac:spMkLst>
        </pc:spChg>
      </pc:sldChg>
      <pc:sldChg chg="addSp delSp modSp add del">
        <pc:chgData name="Ameen Abdel Hai" userId="ffad33369f32faa9" providerId="LiveId" clId="{3AF346F9-096C-5246-B14A-7BCB4988011E}" dt="2018-07-20T17:27:01.367" v="6688" actId="14100"/>
        <pc:sldMkLst>
          <pc:docMk/>
          <pc:sldMk cId="880747796" sldId="313"/>
        </pc:sldMkLst>
        <pc:spChg chg="mod">
          <ac:chgData name="Ameen Abdel Hai" userId="ffad33369f32faa9" providerId="LiveId" clId="{3AF346F9-096C-5246-B14A-7BCB4988011E}" dt="2018-07-20T17:22:12.656" v="6308" actId="20577"/>
          <ac:spMkLst>
            <pc:docMk/>
            <pc:sldMk cId="880747796" sldId="313"/>
            <ac:spMk id="2" creationId="{C709E3A0-E006-3045-90E6-F69659676E2F}"/>
          </ac:spMkLst>
        </pc:spChg>
        <pc:spChg chg="mod">
          <ac:chgData name="Ameen Abdel Hai" userId="ffad33369f32faa9" providerId="LiveId" clId="{3AF346F9-096C-5246-B14A-7BCB4988011E}" dt="2018-07-20T17:27:01.367" v="6688" actId="14100"/>
          <ac:spMkLst>
            <pc:docMk/>
            <pc:sldMk cId="880747796" sldId="313"/>
            <ac:spMk id="3" creationId="{F345A5A1-540C-D84D-BC20-36D60A153F82}"/>
          </ac:spMkLst>
        </pc:spChg>
        <pc:picChg chg="add del mod">
          <ac:chgData name="Ameen Abdel Hai" userId="ffad33369f32faa9" providerId="LiveId" clId="{3AF346F9-096C-5246-B14A-7BCB4988011E}" dt="2018-07-20T17:24:57.331" v="6608"/>
          <ac:picMkLst>
            <pc:docMk/>
            <pc:sldMk cId="880747796" sldId="313"/>
            <ac:picMk id="5" creationId="{0D5F45AF-8A7F-994E-BBA1-3779F9233888}"/>
          </ac:picMkLst>
        </pc:picChg>
        <pc:picChg chg="add mod">
          <ac:chgData name="Ameen Abdel Hai" userId="ffad33369f32faa9" providerId="LiveId" clId="{3AF346F9-096C-5246-B14A-7BCB4988011E}" dt="2018-07-20T17:26:55.463" v="6687" actId="14100"/>
          <ac:picMkLst>
            <pc:docMk/>
            <pc:sldMk cId="880747796" sldId="313"/>
            <ac:picMk id="6" creationId="{D4B2B8BA-F473-8F44-B863-FB3B33D68BA7}"/>
          </ac:picMkLst>
        </pc:picChg>
      </pc:sldChg>
      <pc:sldChg chg="addSp delSp modSp add del">
        <pc:chgData name="Ameen Abdel Hai" userId="ffad33369f32faa9" providerId="LiveId" clId="{3AF346F9-096C-5246-B14A-7BCB4988011E}" dt="2018-07-20T17:26:46.015" v="6686" actId="2696"/>
        <pc:sldMkLst>
          <pc:docMk/>
          <pc:sldMk cId="647464972" sldId="314"/>
        </pc:sldMkLst>
        <pc:spChg chg="del">
          <ac:chgData name="Ameen Abdel Hai" userId="ffad33369f32faa9" providerId="LiveId" clId="{3AF346F9-096C-5246-B14A-7BCB4988011E}" dt="2018-07-20T17:25:10.090" v="6613" actId="478"/>
          <ac:spMkLst>
            <pc:docMk/>
            <pc:sldMk cId="647464972" sldId="314"/>
            <ac:spMk id="2" creationId="{783FC8D0-687E-2743-8E08-59186F5AB654}"/>
          </ac:spMkLst>
        </pc:spChg>
        <pc:spChg chg="del">
          <ac:chgData name="Ameen Abdel Hai" userId="ffad33369f32faa9" providerId="LiveId" clId="{3AF346F9-096C-5246-B14A-7BCB4988011E}" dt="2018-07-20T17:25:03.352" v="6610"/>
          <ac:spMkLst>
            <pc:docMk/>
            <pc:sldMk cId="647464972" sldId="314"/>
            <ac:spMk id="3" creationId="{312A5D48-AC54-9C42-B124-3E1597CF4540}"/>
          </ac:spMkLst>
        </pc:spChg>
        <pc:spChg chg="add del mod">
          <ac:chgData name="Ameen Abdel Hai" userId="ffad33369f32faa9" providerId="LiveId" clId="{3AF346F9-096C-5246-B14A-7BCB4988011E}" dt="2018-07-20T17:26:24.468" v="6680" actId="931"/>
          <ac:spMkLst>
            <pc:docMk/>
            <pc:sldMk cId="647464972" sldId="314"/>
            <ac:spMk id="6" creationId="{9FD25E09-943A-3040-832F-99F5D10F95B6}"/>
          </ac:spMkLst>
        </pc:spChg>
        <pc:spChg chg="add mod">
          <ac:chgData name="Ameen Abdel Hai" userId="ffad33369f32faa9" providerId="LiveId" clId="{3AF346F9-096C-5246-B14A-7BCB4988011E}" dt="2018-07-20T17:26:34.654" v="6682"/>
          <ac:spMkLst>
            <pc:docMk/>
            <pc:sldMk cId="647464972" sldId="314"/>
            <ac:spMk id="9" creationId="{EF5A18A1-7DF1-ED45-9792-4C60EED9E81A}"/>
          </ac:spMkLst>
        </pc:spChg>
        <pc:picChg chg="add del mod">
          <ac:chgData name="Ameen Abdel Hai" userId="ffad33369f32faa9" providerId="LiveId" clId="{3AF346F9-096C-5246-B14A-7BCB4988011E}" dt="2018-07-20T17:26:19.313" v="6679" actId="478"/>
          <ac:picMkLst>
            <pc:docMk/>
            <pc:sldMk cId="647464972" sldId="314"/>
            <ac:picMk id="4" creationId="{A0A7E5EF-30C0-A541-B603-CB042BCCD62C}"/>
          </ac:picMkLst>
        </pc:picChg>
        <pc:picChg chg="add del mod">
          <ac:chgData name="Ameen Abdel Hai" userId="ffad33369f32faa9" providerId="LiveId" clId="{3AF346F9-096C-5246-B14A-7BCB4988011E}" dt="2018-07-20T17:26:34.654" v="6682"/>
          <ac:picMkLst>
            <pc:docMk/>
            <pc:sldMk cId="647464972" sldId="314"/>
            <ac:picMk id="8" creationId="{4DBE6AE6-0516-2C4A-B2EF-AB6D134F8FEB}"/>
          </ac:picMkLst>
        </pc:picChg>
      </pc:sldChg>
      <pc:sldChg chg="add">
        <pc:chgData name="Ameen Abdel Hai" userId="ffad33369f32faa9" providerId="LiveId" clId="{3AF346F9-096C-5246-B14A-7BCB4988011E}" dt="2018-07-20T18:45:52.544" v="6858"/>
        <pc:sldMkLst>
          <pc:docMk/>
          <pc:sldMk cId="3584602653" sldId="314"/>
        </pc:sldMkLst>
      </pc:sldChg>
      <pc:sldChg chg="addSp delSp modSp add del">
        <pc:chgData name="Ameen Abdel Hai" userId="ffad33369f32faa9" providerId="LiveId" clId="{3AF346F9-096C-5246-B14A-7BCB4988011E}" dt="2018-07-20T18:39:20.166" v="6857" actId="2696"/>
        <pc:sldMkLst>
          <pc:docMk/>
          <pc:sldMk cId="3633865730" sldId="314"/>
        </pc:sldMkLst>
        <pc:spChg chg="mod">
          <ac:chgData name="Ameen Abdel Hai" userId="ffad33369f32faa9" providerId="LiveId" clId="{3AF346F9-096C-5246-B14A-7BCB4988011E}" dt="2018-07-20T18:33:08.773" v="6712" actId="114"/>
          <ac:spMkLst>
            <pc:docMk/>
            <pc:sldMk cId="3633865730" sldId="314"/>
            <ac:spMk id="2" creationId="{C709E3A0-E006-3045-90E6-F69659676E2F}"/>
          </ac:spMkLst>
        </pc:spChg>
        <pc:spChg chg="mod">
          <ac:chgData name="Ameen Abdel Hai" userId="ffad33369f32faa9" providerId="LiveId" clId="{3AF346F9-096C-5246-B14A-7BCB4988011E}" dt="2018-07-20T18:34:47.096" v="6850" actId="14100"/>
          <ac:spMkLst>
            <pc:docMk/>
            <pc:sldMk cId="3633865730" sldId="314"/>
            <ac:spMk id="3" creationId="{F345A5A1-540C-D84D-BC20-36D60A153F82}"/>
          </ac:spMkLst>
        </pc:spChg>
        <pc:picChg chg="add mod">
          <ac:chgData name="Ameen Abdel Hai" userId="ffad33369f32faa9" providerId="LiveId" clId="{3AF346F9-096C-5246-B14A-7BCB4988011E}" dt="2018-07-20T18:35:07.276" v="6856" actId="14100"/>
          <ac:picMkLst>
            <pc:docMk/>
            <pc:sldMk cId="3633865730" sldId="314"/>
            <ac:picMk id="5" creationId="{B4234C2F-4E0F-064B-8C08-FFA757699F88}"/>
          </ac:picMkLst>
        </pc:picChg>
        <pc:picChg chg="del">
          <ac:chgData name="Ameen Abdel Hai" userId="ffad33369f32faa9" providerId="LiveId" clId="{3AF346F9-096C-5246-B14A-7BCB4988011E}" dt="2018-07-20T18:33:21.179" v="6713" actId="478"/>
          <ac:picMkLst>
            <pc:docMk/>
            <pc:sldMk cId="3633865730" sldId="314"/>
            <ac:picMk id="6" creationId="{D4B2B8BA-F473-8F44-B863-FB3B33D68BA7}"/>
          </ac:picMkLst>
        </pc:picChg>
      </pc:sldChg>
      <pc:sldChg chg="addSp modSp add">
        <pc:chgData name="Ameen Abdel Hai" userId="ffad33369f32faa9" providerId="LiveId" clId="{3AF346F9-096C-5246-B14A-7BCB4988011E}" dt="2018-07-20T18:53:23.450" v="7214" actId="20577"/>
        <pc:sldMkLst>
          <pc:docMk/>
          <pc:sldMk cId="1053574617" sldId="315"/>
        </pc:sldMkLst>
        <pc:spChg chg="mod">
          <ac:chgData name="Ameen Abdel Hai" userId="ffad33369f32faa9" providerId="LiveId" clId="{3AF346F9-096C-5246-B14A-7BCB4988011E}" dt="2018-07-20T18:47:16.625" v="6867" actId="20577"/>
          <ac:spMkLst>
            <pc:docMk/>
            <pc:sldMk cId="1053574617" sldId="315"/>
            <ac:spMk id="2" creationId="{6754AF2F-73D9-A74C-94B2-C3241F459D8A}"/>
          </ac:spMkLst>
        </pc:spChg>
        <pc:spChg chg="mod">
          <ac:chgData name="Ameen Abdel Hai" userId="ffad33369f32faa9" providerId="LiveId" clId="{3AF346F9-096C-5246-B14A-7BCB4988011E}" dt="2018-07-20T18:48:27.657" v="7106" actId="20577"/>
          <ac:spMkLst>
            <pc:docMk/>
            <pc:sldMk cId="1053574617" sldId="315"/>
            <ac:spMk id="3" creationId="{D356B8C0-1D68-664F-93DA-AAD6B0BA43A1}"/>
          </ac:spMkLst>
        </pc:spChg>
        <pc:spChg chg="add mod">
          <ac:chgData name="Ameen Abdel Hai" userId="ffad33369f32faa9" providerId="LiveId" clId="{3AF346F9-096C-5246-B14A-7BCB4988011E}" dt="2018-07-20T18:53:23.450" v="7214" actId="20577"/>
          <ac:spMkLst>
            <pc:docMk/>
            <pc:sldMk cId="1053574617" sldId="315"/>
            <ac:spMk id="8" creationId="{65B0C68A-1DC1-E744-9504-00978F59E110}"/>
          </ac:spMkLst>
        </pc:spChg>
        <pc:picChg chg="add mod">
          <ac:chgData name="Ameen Abdel Hai" userId="ffad33369f32faa9" providerId="LiveId" clId="{3AF346F9-096C-5246-B14A-7BCB4988011E}" dt="2018-07-20T18:49:50.134" v="7109" actId="1076"/>
          <ac:picMkLst>
            <pc:docMk/>
            <pc:sldMk cId="1053574617" sldId="315"/>
            <ac:picMk id="5" creationId="{7F53EF59-2E38-FA4E-96BF-8EDAC7392629}"/>
          </ac:picMkLst>
        </pc:picChg>
        <pc:picChg chg="add mod">
          <ac:chgData name="Ameen Abdel Hai" userId="ffad33369f32faa9" providerId="LiveId" clId="{3AF346F9-096C-5246-B14A-7BCB4988011E}" dt="2018-07-20T18:53:04.821" v="7212" actId="14100"/>
          <ac:picMkLst>
            <pc:docMk/>
            <pc:sldMk cId="1053574617" sldId="315"/>
            <ac:picMk id="7" creationId="{6D190730-668F-084C-8D05-B153D205A97A}"/>
          </ac:picMkLst>
        </pc:picChg>
      </pc:sldChg>
      <pc:sldChg chg="addSp modSp add">
        <pc:chgData name="Ameen Abdel Hai" userId="ffad33369f32faa9" providerId="LiveId" clId="{3AF346F9-096C-5246-B14A-7BCB4988011E}" dt="2018-07-20T19:00:39.498" v="7584" actId="114"/>
        <pc:sldMkLst>
          <pc:docMk/>
          <pc:sldMk cId="1548846425" sldId="316"/>
        </pc:sldMkLst>
        <pc:spChg chg="mod">
          <ac:chgData name="Ameen Abdel Hai" userId="ffad33369f32faa9" providerId="LiveId" clId="{3AF346F9-096C-5246-B14A-7BCB4988011E}" dt="2018-07-20T18:56:31.948" v="7476" actId="20577"/>
          <ac:spMkLst>
            <pc:docMk/>
            <pc:sldMk cId="1548846425" sldId="316"/>
            <ac:spMk id="2" creationId="{A588DAA4-164C-9847-9380-98CFF34A42FD}"/>
          </ac:spMkLst>
        </pc:spChg>
        <pc:spChg chg="mod">
          <ac:chgData name="Ameen Abdel Hai" userId="ffad33369f32faa9" providerId="LiveId" clId="{3AF346F9-096C-5246-B14A-7BCB4988011E}" dt="2018-07-20T19:00:39.498" v="7584" actId="114"/>
          <ac:spMkLst>
            <pc:docMk/>
            <pc:sldMk cId="1548846425" sldId="316"/>
            <ac:spMk id="3" creationId="{77B0F9E5-11D6-FF4A-A3E6-0AA21390A507}"/>
          </ac:spMkLst>
        </pc:spChg>
        <pc:picChg chg="add mod">
          <ac:chgData name="Ameen Abdel Hai" userId="ffad33369f32faa9" providerId="LiveId" clId="{3AF346F9-096C-5246-B14A-7BCB4988011E}" dt="2018-07-20T18:59:42.817" v="7483" actId="1076"/>
          <ac:picMkLst>
            <pc:docMk/>
            <pc:sldMk cId="1548846425" sldId="316"/>
            <ac:picMk id="5" creationId="{F97101F2-93E4-F049-8204-B1AD3CD68E1B}"/>
          </ac:picMkLst>
        </pc:picChg>
        <pc:picChg chg="add mod">
          <ac:chgData name="Ameen Abdel Hai" userId="ffad33369f32faa9" providerId="LiveId" clId="{3AF346F9-096C-5246-B14A-7BCB4988011E}" dt="2018-07-20T18:57:10.093" v="7479" actId="1076"/>
          <ac:picMkLst>
            <pc:docMk/>
            <pc:sldMk cId="1548846425" sldId="316"/>
            <ac:picMk id="7" creationId="{2910BE7F-1D68-0D4B-9E73-034402223097}"/>
          </ac:picMkLst>
        </pc:picChg>
        <pc:picChg chg="add mod">
          <ac:chgData name="Ameen Abdel Hai" userId="ffad33369f32faa9" providerId="LiveId" clId="{3AF346F9-096C-5246-B14A-7BCB4988011E}" dt="2018-07-20T18:59:10.050" v="7482" actId="1076"/>
          <ac:picMkLst>
            <pc:docMk/>
            <pc:sldMk cId="1548846425" sldId="316"/>
            <ac:picMk id="9" creationId="{2AC94487-33B2-3446-A641-A763DDC7875C}"/>
          </ac:picMkLst>
        </pc:picChg>
      </pc:sldChg>
      <pc:sldChg chg="addSp delSp modSp add del ord">
        <pc:chgData name="Ameen Abdel Hai" userId="ffad33369f32faa9" providerId="LiveId" clId="{3AF346F9-096C-5246-B14A-7BCB4988011E}" dt="2018-07-20T19:21:40.527" v="7629" actId="2696"/>
        <pc:sldMkLst>
          <pc:docMk/>
          <pc:sldMk cId="2315464368" sldId="317"/>
        </pc:sldMkLst>
        <pc:spChg chg="mod">
          <ac:chgData name="Ameen Abdel Hai" userId="ffad33369f32faa9" providerId="LiveId" clId="{3AF346F9-096C-5246-B14A-7BCB4988011E}" dt="2018-07-20T19:20:44.372" v="7620" actId="20577"/>
          <ac:spMkLst>
            <pc:docMk/>
            <pc:sldMk cId="2315464368" sldId="317"/>
            <ac:spMk id="2" creationId="{873B2EE2-2E9A-9A4B-BF36-A40126CF4456}"/>
          </ac:spMkLst>
        </pc:spChg>
        <pc:spChg chg="del mod">
          <ac:chgData name="Ameen Abdel Hai" userId="ffad33369f32faa9" providerId="LiveId" clId="{3AF346F9-096C-5246-B14A-7BCB4988011E}" dt="2018-07-20T19:21:38.783" v="7628" actId="478"/>
          <ac:spMkLst>
            <pc:docMk/>
            <pc:sldMk cId="2315464368" sldId="317"/>
            <ac:spMk id="3" creationId="{9ED014C2-BBEE-F041-9908-3EA72682A26C}"/>
          </ac:spMkLst>
        </pc:spChg>
        <pc:spChg chg="add mod">
          <ac:chgData name="Ameen Abdel Hai" userId="ffad33369f32faa9" providerId="LiveId" clId="{3AF346F9-096C-5246-B14A-7BCB4988011E}" dt="2018-07-20T19:21:38.783" v="7628" actId="478"/>
          <ac:spMkLst>
            <pc:docMk/>
            <pc:sldMk cId="2315464368" sldId="317"/>
            <ac:spMk id="5" creationId="{3463BD33-B3FA-1745-A41B-BC753CB40FDE}"/>
          </ac:spMkLst>
        </pc:spChg>
      </pc:sldChg>
      <pc:sldChg chg="add del">
        <pc:chgData name="Ameen Abdel Hai" userId="ffad33369f32faa9" providerId="LiveId" clId="{3AF346F9-096C-5246-B14A-7BCB4988011E}" dt="2018-07-20T19:20:30.692" v="7586" actId="2696"/>
        <pc:sldMkLst>
          <pc:docMk/>
          <pc:sldMk cId="3626097878" sldId="31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en-US" smtClean="0"/>
              <a:t>1/23/19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en-US" smtClean="0"/>
              <a:t>1/23/19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03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21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55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553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445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61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98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04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573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Straight Connecto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Straight Connecto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Straight Connecto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Straight Connecto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Straight Connecto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Straight Connecto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Straight Connecto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29A4-78C8-47AB-BA06-22CB45938951}" type="datetime1">
              <a:rPr lang="en-US" smtClean="0"/>
              <a:t>1/23/19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ACF-2D82-46F2-A8E9-23963AA34E86}" type="datetime1">
              <a:rPr lang="en-US" smtClean="0"/>
              <a:t>1/23/19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4B5B-21A0-4192-BF4C-38187F1A68D8}" type="datetime1">
              <a:rPr lang="en-US" smtClean="0"/>
              <a:t>1/23/19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Straight Connector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Straight Connector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Straight Connector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CF7C-B333-48E1-A4A6-83A3C8B73AC0}" type="datetime1">
              <a:rPr lang="en-US" smtClean="0"/>
              <a:t>1/23/19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0762-5CBF-4210-AB54-376B091119F8}" type="datetime1">
              <a:rPr lang="en-US" smtClean="0"/>
              <a:t>1/23/19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B371-BF5F-4058-A212-1A908E4D2674}" type="datetime1">
              <a:rPr lang="en-US" smtClean="0"/>
              <a:t>1/23/19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oup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Straight Connector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oup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Straight Connector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oup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Straight Connector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Straight Connector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Straight Connector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oup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Straight Connector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Straight Connector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3" name="Footer Placeholder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12" name="Date Placeholder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083B-90AA-48CF-BAD5-00AA24D7F288}" type="datetime1">
              <a:rPr lang="en-US" smtClean="0"/>
              <a:t>1/23/19</a:t>
            </a:fld>
            <a:endParaRPr lang="en-US"/>
          </a:p>
        </p:txBody>
      </p:sp>
      <p:sp>
        <p:nvSpPr>
          <p:cNvPr id="214" name="Slide Number Placeholder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Straight Connector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Straight Connector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Straight Connector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BAF629-ECA2-4CF3-B790-9D9BDED98269}" type="datetime1">
              <a:rPr lang="en-US" smtClean="0"/>
              <a:pPr/>
              <a:t>1/23/19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Straight Connector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Straight Connector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Straight Connector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tangle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/>
          <p:cNvGrpSpPr/>
          <p:nvPr userDrawn="1"/>
        </p:nvGrpSpPr>
        <p:grpSpPr bwMode="hidden">
          <a:xfrm>
            <a:off x="-1" y="-195943"/>
            <a:ext cx="12192002" cy="6858000"/>
            <a:chOff x="-1" y="0"/>
            <a:chExt cx="12192002" cy="6858000"/>
          </a:xfrm>
        </p:grpSpPr>
        <p:cxnSp>
          <p:nvCxnSpPr>
            <p:cNvPr id="97" name="Straight Connector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Straight Connector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oup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Straight Connector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Straight Connector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Straight Connector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up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Straight Connector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Straight Connector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8" name="Straight Connector 147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B51B2453-8663-4C69-AF73-9FD7B1DEC5D0}" type="datetime1">
              <a:rPr lang="en-US" smtClean="0"/>
              <a:pPr/>
              <a:t>1/23/19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878012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</a:t>
            </a:r>
            <a:r>
              <a:rPr lang="en-US"/>
              <a:t>Computer Science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Programming with Python</a:t>
            </a:r>
          </a:p>
        </p:txBody>
      </p:sp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Recap - </a:t>
            </a:r>
            <a:r>
              <a:rPr lang="en-US" dirty="0"/>
              <a:t>Reserved Words - Vocabulary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8C7BCB3C-1A6D-4045-B4C6-1B4C200FCBD4}"/>
              </a:ext>
            </a:extLst>
          </p:cNvPr>
          <p:cNvSpPr txBox="1">
            <a:spLocks/>
          </p:cNvSpPr>
          <p:nvPr/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Sentences or lines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x</a:t>
            </a:r>
            <a:r>
              <a:rPr lang="en-US" dirty="0"/>
              <a:t> = </a:t>
            </a:r>
            <a:r>
              <a:rPr lang="en-US" dirty="0">
                <a:solidFill>
                  <a:srgbClr val="0070C0"/>
                </a:solidFill>
              </a:rPr>
              <a:t>2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x</a:t>
            </a:r>
            <a:r>
              <a:rPr lang="en-US" dirty="0"/>
              <a:t> = </a:t>
            </a:r>
            <a:r>
              <a:rPr lang="en-US" dirty="0">
                <a:solidFill>
                  <a:srgbClr val="C00000"/>
                </a:solidFill>
              </a:rPr>
              <a:t>x</a:t>
            </a:r>
            <a:r>
              <a:rPr lang="en-US" dirty="0"/>
              <a:t> + </a:t>
            </a:r>
            <a:r>
              <a:rPr lang="en-US" dirty="0">
                <a:solidFill>
                  <a:srgbClr val="0070C0"/>
                </a:solidFill>
              </a:rPr>
              <a:t>2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print(</a:t>
            </a:r>
            <a:r>
              <a:rPr lang="en-US" dirty="0">
                <a:solidFill>
                  <a:srgbClr val="C00000"/>
                </a:solidFill>
              </a:rPr>
              <a:t>x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  <a:p>
            <a:pPr marL="274320" lvl="1" indent="0">
              <a:buNone/>
            </a:pPr>
            <a:endParaRPr lang="en-US" dirty="0"/>
          </a:p>
        </p:txBody>
      </p:sp>
      <p:sp>
        <p:nvSpPr>
          <p:cNvPr id="5" name="Right Arrow 4" title="Step 1 - task description">
            <a:extLst>
              <a:ext uri="{FF2B5EF4-FFF2-40B4-BE49-F238E27FC236}">
                <a16:creationId xmlns:a16="http://schemas.microsoft.com/office/drawing/2014/main" id="{C0EA83B9-86E5-B14C-9B3E-1D9CA6160E6C}"/>
              </a:ext>
            </a:extLst>
          </p:cNvPr>
          <p:cNvSpPr/>
          <p:nvPr/>
        </p:nvSpPr>
        <p:spPr>
          <a:xfrm rot="10800000">
            <a:off x="2523159" y="2504046"/>
            <a:ext cx="1420190" cy="296303"/>
          </a:xfrm>
          <a:prstGeom prst="rightArrow">
            <a:avLst>
              <a:gd name="adj1" fmla="val 70000"/>
              <a:gd name="adj2" fmla="val 50000"/>
            </a:avLst>
          </a:prstGeom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Right Arrow 5" title="Step 1 - task description">
            <a:extLst>
              <a:ext uri="{FF2B5EF4-FFF2-40B4-BE49-F238E27FC236}">
                <a16:creationId xmlns:a16="http://schemas.microsoft.com/office/drawing/2014/main" id="{3238C56D-9060-6E44-A2D1-20EA2D22A82D}"/>
              </a:ext>
            </a:extLst>
          </p:cNvPr>
          <p:cNvSpPr/>
          <p:nvPr/>
        </p:nvSpPr>
        <p:spPr>
          <a:xfrm rot="10800000">
            <a:off x="2523159" y="2993511"/>
            <a:ext cx="1420190" cy="296303"/>
          </a:xfrm>
          <a:prstGeom prst="rightArrow">
            <a:avLst>
              <a:gd name="adj1" fmla="val 70000"/>
              <a:gd name="adj2" fmla="val 50000"/>
            </a:avLst>
          </a:prstGeom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ight Arrow 6" title="Step 1 - task description">
            <a:extLst>
              <a:ext uri="{FF2B5EF4-FFF2-40B4-BE49-F238E27FC236}">
                <a16:creationId xmlns:a16="http://schemas.microsoft.com/office/drawing/2014/main" id="{D9506BCA-521C-0046-B3EB-187B3F562267}"/>
              </a:ext>
            </a:extLst>
          </p:cNvPr>
          <p:cNvSpPr/>
          <p:nvPr/>
        </p:nvSpPr>
        <p:spPr>
          <a:xfrm rot="10800000">
            <a:off x="2523158" y="3482976"/>
            <a:ext cx="1420190" cy="296303"/>
          </a:xfrm>
          <a:prstGeom prst="rightArrow">
            <a:avLst>
              <a:gd name="adj1" fmla="val 70000"/>
              <a:gd name="adj2" fmla="val 50000"/>
            </a:avLst>
          </a:prstGeom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CDAD8A65-92AC-B74C-BE7A-3C30D5659DA7}"/>
              </a:ext>
            </a:extLst>
          </p:cNvPr>
          <p:cNvSpPr txBox="1">
            <a:spLocks/>
          </p:cNvSpPr>
          <p:nvPr/>
        </p:nvSpPr>
        <p:spPr>
          <a:xfrm>
            <a:off x="3943348" y="2478881"/>
            <a:ext cx="2858468" cy="3466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0">
              <a:buNone/>
            </a:pPr>
            <a:r>
              <a:rPr lang="en-US" dirty="0"/>
              <a:t>Assignment statement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68B6410D-2C0F-A048-A334-1E134E6A1CA2}"/>
              </a:ext>
            </a:extLst>
          </p:cNvPr>
          <p:cNvSpPr txBox="1">
            <a:spLocks/>
          </p:cNvSpPr>
          <p:nvPr/>
        </p:nvSpPr>
        <p:spPr>
          <a:xfrm>
            <a:off x="3943347" y="2974696"/>
            <a:ext cx="3600453" cy="3466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0">
              <a:buNone/>
            </a:pPr>
            <a:r>
              <a:rPr lang="en-US" dirty="0"/>
              <a:t>Assignment with expression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C33860CA-B485-1747-BF26-D1DBFBD7709C}"/>
              </a:ext>
            </a:extLst>
          </p:cNvPr>
          <p:cNvSpPr txBox="1">
            <a:spLocks/>
          </p:cNvSpPr>
          <p:nvPr/>
        </p:nvSpPr>
        <p:spPr>
          <a:xfrm>
            <a:off x="3943348" y="3457811"/>
            <a:ext cx="2858468" cy="3466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0">
              <a:buNone/>
            </a:pPr>
            <a:r>
              <a:rPr lang="en-US" dirty="0"/>
              <a:t>Print function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629FD2-4668-EF45-A015-14ED2FF9BED0}"/>
              </a:ext>
            </a:extLst>
          </p:cNvPr>
          <p:cNvSpPr/>
          <p:nvPr/>
        </p:nvSpPr>
        <p:spPr>
          <a:xfrm>
            <a:off x="1295400" y="4257675"/>
            <a:ext cx="1227757" cy="4044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variable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46708D8-A2B8-6340-9B00-C94B2782F758}"/>
              </a:ext>
            </a:extLst>
          </p:cNvPr>
          <p:cNvSpPr/>
          <p:nvPr/>
        </p:nvSpPr>
        <p:spPr>
          <a:xfrm>
            <a:off x="2833688" y="4257675"/>
            <a:ext cx="1227757" cy="40441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Operator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8DA32E-3925-F34B-AE94-F1208287DCF9}"/>
              </a:ext>
            </a:extLst>
          </p:cNvPr>
          <p:cNvSpPr/>
          <p:nvPr/>
        </p:nvSpPr>
        <p:spPr>
          <a:xfrm>
            <a:off x="4371976" y="4257674"/>
            <a:ext cx="1227757" cy="40441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Constant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D20240-912D-B146-9A42-1D7130342DCD}"/>
              </a:ext>
            </a:extLst>
          </p:cNvPr>
          <p:cNvSpPr/>
          <p:nvPr/>
        </p:nvSpPr>
        <p:spPr>
          <a:xfrm>
            <a:off x="5910264" y="4257674"/>
            <a:ext cx="1227757" cy="40441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Function</a:t>
            </a:r>
          </a:p>
        </p:txBody>
      </p:sp>
    </p:spTree>
    <p:extLst>
      <p:ext uri="{BB962C8B-B14F-4D97-AF65-F5344CB8AC3E}">
        <p14:creationId xmlns:p14="http://schemas.microsoft.com/office/powerpoint/2010/main" val="226491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Mnemonic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sensible variable names</a:t>
            </a:r>
          </a:p>
          <a:p>
            <a:r>
              <a:rPr lang="en-US" dirty="0"/>
              <a:t>Make it easier for other programmers to understand your code</a:t>
            </a:r>
          </a:p>
          <a:p>
            <a:r>
              <a:rPr lang="en-US" dirty="0"/>
              <a:t>Python does not care whether you use Mnemonic or not. </a:t>
            </a:r>
          </a:p>
          <a:p>
            <a:r>
              <a:rPr lang="en-US" dirty="0"/>
              <a:t>It cares about whether they are unique or not. Remember, each variable references to a location in memory, so, 2 variables with the same name? No, they cannot point to the same location </a:t>
            </a:r>
          </a:p>
          <a:p>
            <a:r>
              <a:rPr lang="en-US" dirty="0"/>
              <a:t>Make sure it is human readable</a:t>
            </a:r>
          </a:p>
        </p:txBody>
      </p:sp>
    </p:spTree>
    <p:extLst>
      <p:ext uri="{BB962C8B-B14F-4D97-AF65-F5344CB8AC3E}">
        <p14:creationId xmlns:p14="http://schemas.microsoft.com/office/powerpoint/2010/main" val="17939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Mnemonic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E33DF32-AFFA-C240-B235-C9304A57A1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5400" y="1730484"/>
            <a:ext cx="6136028" cy="1391087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9A91331-BF10-FD47-9327-95058637BDC7}"/>
              </a:ext>
            </a:extLst>
          </p:cNvPr>
          <p:cNvSpPr txBox="1">
            <a:spLocks/>
          </p:cNvSpPr>
          <p:nvPr/>
        </p:nvSpPr>
        <p:spPr>
          <a:xfrm>
            <a:off x="1295400" y="3216165"/>
            <a:ext cx="2992821" cy="378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What is this code doing?</a:t>
            </a:r>
          </a:p>
        </p:txBody>
      </p:sp>
      <p:sp>
        <p:nvSpPr>
          <p:cNvPr id="9" name="Right Arrow 8" title="Step 1 - task description">
            <a:extLst>
              <a:ext uri="{FF2B5EF4-FFF2-40B4-BE49-F238E27FC236}">
                <a16:creationId xmlns:a16="http://schemas.microsoft.com/office/drawing/2014/main" id="{088DA15F-6381-BC4E-8F78-2D43F24FE1DD}"/>
              </a:ext>
            </a:extLst>
          </p:cNvPr>
          <p:cNvSpPr/>
          <p:nvPr/>
        </p:nvSpPr>
        <p:spPr>
          <a:xfrm rot="5400000">
            <a:off x="7281632" y="2200056"/>
            <a:ext cx="1391088" cy="451945"/>
          </a:xfrm>
          <a:prstGeom prst="rightArrow">
            <a:avLst>
              <a:gd name="adj1" fmla="val 70000"/>
              <a:gd name="adj2" fmla="val 50000"/>
            </a:avLst>
          </a:prstGeom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96644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Mnemonic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E33DF32-AFFA-C240-B235-C9304A57A1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5400" y="1730484"/>
            <a:ext cx="6136028" cy="1391087"/>
          </a:xfrm>
          <a:prstGeom prst="rect">
            <a:avLst/>
          </a:prstGeom>
        </p:spPr>
      </p:pic>
      <p:sp>
        <p:nvSpPr>
          <p:cNvPr id="9" name="Right Arrow 8" title="Step 1 - task description">
            <a:extLst>
              <a:ext uri="{FF2B5EF4-FFF2-40B4-BE49-F238E27FC236}">
                <a16:creationId xmlns:a16="http://schemas.microsoft.com/office/drawing/2014/main" id="{088DA15F-6381-BC4E-8F78-2D43F24FE1DD}"/>
              </a:ext>
            </a:extLst>
          </p:cNvPr>
          <p:cNvSpPr/>
          <p:nvPr/>
        </p:nvSpPr>
        <p:spPr>
          <a:xfrm rot="5400000">
            <a:off x="7281632" y="2200056"/>
            <a:ext cx="1391088" cy="451945"/>
          </a:xfrm>
          <a:prstGeom prst="rightArrow">
            <a:avLst>
              <a:gd name="adj1" fmla="val 70000"/>
              <a:gd name="adj2" fmla="val 50000"/>
            </a:avLst>
          </a:prstGeom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7052E95-ADD0-7946-8566-86454B80B1D2}"/>
              </a:ext>
            </a:extLst>
          </p:cNvPr>
          <p:cNvSpPr txBox="1">
            <a:spLocks/>
          </p:cNvSpPr>
          <p:nvPr/>
        </p:nvSpPr>
        <p:spPr>
          <a:xfrm>
            <a:off x="7431429" y="3473828"/>
            <a:ext cx="2637482" cy="1262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Is not this easier to read or more human readable?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DDAAB0-CC85-DF4D-B4BA-FC8F8C9F9C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399" y="3473827"/>
            <a:ext cx="4934681" cy="105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0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Mnemonic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7052E95-ADD0-7946-8566-86454B80B1D2}"/>
              </a:ext>
            </a:extLst>
          </p:cNvPr>
          <p:cNvSpPr txBox="1">
            <a:spLocks/>
          </p:cNvSpPr>
          <p:nvPr/>
        </p:nvSpPr>
        <p:spPr>
          <a:xfrm>
            <a:off x="8259118" y="1928714"/>
            <a:ext cx="2637482" cy="126263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Is not this easier to read or more human readable?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Yes, but this is still not Mnemonic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B134BA-11DE-6D43-8B63-E5A5F62DB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399" y="1928713"/>
            <a:ext cx="4886009" cy="11613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BA1D2F-671C-A048-A63E-DA3567884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398" y="3372515"/>
            <a:ext cx="4886009" cy="1252038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85BFC86-B6B5-5A4F-A53B-9EC4CDD38EE8}"/>
              </a:ext>
            </a:extLst>
          </p:cNvPr>
          <p:cNvSpPr txBox="1">
            <a:spLocks/>
          </p:cNvSpPr>
          <p:nvPr/>
        </p:nvSpPr>
        <p:spPr>
          <a:xfrm>
            <a:off x="8259118" y="3361916"/>
            <a:ext cx="2637482" cy="12626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Yes, now, programmers/ humans are much happier to read your code.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942A7FC-16A0-1148-B596-E2C78B328D75}"/>
              </a:ext>
            </a:extLst>
          </p:cNvPr>
          <p:cNvSpPr txBox="1">
            <a:spLocks/>
          </p:cNvSpPr>
          <p:nvPr/>
        </p:nvSpPr>
        <p:spPr>
          <a:xfrm>
            <a:off x="1295397" y="4907028"/>
            <a:ext cx="4886009" cy="1020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Remember,  Python does not care, Mnemonic is only for humans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68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6A03D-941B-ED43-AA61-B10CE1B86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Statements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E2077-97F2-2D4D-96D9-E08E65336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assign a value to a variable using the assignment statement (=)</a:t>
            </a:r>
          </a:p>
          <a:p>
            <a:r>
              <a:rPr lang="en-US" dirty="0"/>
              <a:t>An assignment statement consists of an expression on the right-hand side and a variable to store the result</a:t>
            </a:r>
          </a:p>
          <a:p>
            <a:pPr marL="0" indent="0">
              <a:buNone/>
            </a:pPr>
            <a:r>
              <a:rPr lang="en-US" dirty="0"/>
              <a:t>x = 3.9 * x * ( 1 – x )</a:t>
            </a:r>
          </a:p>
        </p:txBody>
      </p:sp>
    </p:spTree>
    <p:extLst>
      <p:ext uri="{BB962C8B-B14F-4D97-AF65-F5344CB8AC3E}">
        <p14:creationId xmlns:p14="http://schemas.microsoft.com/office/powerpoint/2010/main" val="113451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59096-182F-9549-8C94-A653950A5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 Expressions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599F1-1A27-8646-8696-CD8388C04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981201"/>
            <a:ext cx="6240517" cy="3809999"/>
          </a:xfrm>
        </p:spPr>
        <p:txBody>
          <a:bodyPr/>
          <a:lstStyle/>
          <a:p>
            <a:r>
              <a:rPr lang="en-US" dirty="0"/>
              <a:t>Because of the lack of mathematical symbols on computer keyboards, we use “computer-speak” to express the classic math operations</a:t>
            </a:r>
          </a:p>
          <a:p>
            <a:r>
              <a:rPr lang="en-US" dirty="0"/>
              <a:t>Asterisk is multiplication</a:t>
            </a:r>
          </a:p>
          <a:p>
            <a:r>
              <a:rPr lang="en-US" dirty="0"/>
              <a:t>Exponentiation (raise to a power) looks different than in math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8CB968C-7797-CF41-A818-911D0A98FB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6809818"/>
              </p:ext>
            </p:extLst>
          </p:nvPr>
        </p:nvGraphicFramePr>
        <p:xfrm>
          <a:off x="7830207" y="1981200"/>
          <a:ext cx="3066392" cy="303223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533196">
                  <a:extLst>
                    <a:ext uri="{9D8B030D-6E8A-4147-A177-3AD203B41FA5}">
                      <a16:colId xmlns:a16="http://schemas.microsoft.com/office/drawing/2014/main" val="1554230390"/>
                    </a:ext>
                  </a:extLst>
                </a:gridCol>
                <a:gridCol w="1533196">
                  <a:extLst>
                    <a:ext uri="{9D8B030D-6E8A-4147-A177-3AD203B41FA5}">
                      <a16:colId xmlns:a16="http://schemas.microsoft.com/office/drawing/2014/main" val="100175332"/>
                    </a:ext>
                  </a:extLst>
                </a:gridCol>
              </a:tblGrid>
              <a:tr h="37511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Operator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Operation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229681"/>
                  </a:ext>
                </a:extLst>
              </a:tr>
              <a:tr h="37511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Addition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617697"/>
                  </a:ext>
                </a:extLst>
              </a:tr>
              <a:tr h="40638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Subtraction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242057"/>
                  </a:ext>
                </a:extLst>
              </a:tr>
              <a:tr h="65645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Multiplication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521656"/>
                  </a:ext>
                </a:extLst>
              </a:tr>
              <a:tr h="40638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Division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580931"/>
                  </a:ext>
                </a:extLst>
              </a:tr>
              <a:tr h="40638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40056"/>
                  </a:ext>
                </a:extLst>
              </a:tr>
              <a:tr h="406385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C00000"/>
                          </a:solidFill>
                        </a:rPr>
                        <a:t>Remainder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5553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492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702C3-9529-1D47-8F50-FFE5241AC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 Expressions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4C8B973-9B6B-A24B-B95A-784D81C8F0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0082" y="1646238"/>
            <a:ext cx="7451835" cy="4250064"/>
          </a:xfr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A642EA6E-8C76-0B40-836A-F51823E9FBA6}"/>
              </a:ext>
            </a:extLst>
          </p:cNvPr>
          <p:cNvSpPr/>
          <p:nvPr/>
        </p:nvSpPr>
        <p:spPr>
          <a:xfrm>
            <a:off x="8460828" y="2007476"/>
            <a:ext cx="304800" cy="35735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B5CE9DF-FC0C-9549-9155-7EAC9405D888}"/>
              </a:ext>
            </a:extLst>
          </p:cNvPr>
          <p:cNvSpPr/>
          <p:nvPr/>
        </p:nvSpPr>
        <p:spPr>
          <a:xfrm>
            <a:off x="6611007" y="3794234"/>
            <a:ext cx="3100552" cy="203900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How does the modulus/remainder operator work? </a:t>
            </a:r>
          </a:p>
        </p:txBody>
      </p:sp>
    </p:spTree>
    <p:extLst>
      <p:ext uri="{BB962C8B-B14F-4D97-AF65-F5344CB8AC3E}">
        <p14:creationId xmlns:p14="http://schemas.microsoft.com/office/powerpoint/2010/main" val="182840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A4042-315B-8B44-A06B-83C84787B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of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AEF9A-0E10-5E43-BFBB-BA8395019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we string operators together, Python must know which one to do first</a:t>
            </a:r>
          </a:p>
          <a:p>
            <a:r>
              <a:rPr lang="en-US" dirty="0"/>
              <a:t>This is called “operator precedence”</a:t>
            </a:r>
          </a:p>
          <a:p>
            <a:r>
              <a:rPr lang="en-US" dirty="0"/>
              <a:t>Which operator “takes precedence” over the others?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c = 1 + 2 * 3 – 4 / 5 ** 6</a:t>
            </a:r>
          </a:p>
        </p:txBody>
      </p:sp>
    </p:spTree>
    <p:extLst>
      <p:ext uri="{BB962C8B-B14F-4D97-AF65-F5344CB8AC3E}">
        <p14:creationId xmlns:p14="http://schemas.microsoft.com/office/powerpoint/2010/main" val="90365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A4042-315B-8B44-A06B-83C84787B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of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AEF9A-0E10-5E43-BFBB-BA8395019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we string operators together, Python must know which one to do first</a:t>
            </a:r>
          </a:p>
          <a:p>
            <a:r>
              <a:rPr lang="en-US" dirty="0"/>
              <a:t>This is called “operator precedence”</a:t>
            </a:r>
          </a:p>
          <a:p>
            <a:r>
              <a:rPr lang="en-US" dirty="0"/>
              <a:t>Which operator “takes precedence” over the others?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c = 1 + (2 * 3) – (4 / (5 ** 6))</a:t>
            </a:r>
          </a:p>
        </p:txBody>
      </p:sp>
    </p:spTree>
    <p:extLst>
      <p:ext uri="{BB962C8B-B14F-4D97-AF65-F5344CB8AC3E}">
        <p14:creationId xmlns:p14="http://schemas.microsoft.com/office/powerpoint/2010/main" val="409689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 &amp; Expressions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Chapter 2</a:t>
            </a:r>
          </a:p>
        </p:txBody>
      </p:sp>
    </p:spTree>
    <p:extLst>
      <p:ext uri="{BB962C8B-B14F-4D97-AF65-F5344CB8AC3E}">
        <p14:creationId xmlns:p14="http://schemas.microsoft.com/office/powerpoint/2010/main" val="236229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A4042-315B-8B44-A06B-83C84787B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of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AEF9A-0E10-5E43-BFBB-BA8395019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we string operators together, Python must know which one to do first</a:t>
            </a:r>
          </a:p>
          <a:p>
            <a:r>
              <a:rPr lang="en-US" dirty="0"/>
              <a:t>This is called “operator precedence”</a:t>
            </a:r>
          </a:p>
          <a:p>
            <a:r>
              <a:rPr lang="en-US" dirty="0"/>
              <a:t>Which operator “takes precedence” over the others?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c = 1 + (2 * 3) – (4 / </a:t>
            </a:r>
            <a:r>
              <a:rPr lang="en-US" b="1" dirty="0">
                <a:solidFill>
                  <a:srgbClr val="FF0000"/>
                </a:solidFill>
              </a:rPr>
              <a:t>(5 ** 6)</a:t>
            </a:r>
            <a:r>
              <a:rPr lang="en-US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6435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A4042-315B-8B44-A06B-83C84787B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of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AEF9A-0E10-5E43-BFBB-BA8395019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we string operators together, Python must know which one to do first</a:t>
            </a:r>
          </a:p>
          <a:p>
            <a:r>
              <a:rPr lang="en-US" dirty="0"/>
              <a:t>This is called “operator precedence”</a:t>
            </a:r>
          </a:p>
          <a:p>
            <a:r>
              <a:rPr lang="en-US" dirty="0"/>
              <a:t>Which operator “takes precedence” over the others?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c = 1 + (2 * 3) – </a:t>
            </a:r>
            <a:r>
              <a:rPr lang="en-US" b="1" dirty="0">
                <a:solidFill>
                  <a:srgbClr val="FF0000"/>
                </a:solidFill>
              </a:rPr>
              <a:t>(4 / (5 ** 6))</a:t>
            </a:r>
          </a:p>
        </p:txBody>
      </p:sp>
    </p:spTree>
    <p:extLst>
      <p:ext uri="{BB962C8B-B14F-4D97-AF65-F5344CB8AC3E}">
        <p14:creationId xmlns:p14="http://schemas.microsoft.com/office/powerpoint/2010/main" val="385108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A4042-315B-8B44-A06B-83C84787B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of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AEF9A-0E10-5E43-BFBB-BA8395019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we string operators together, Python must know which one to do first</a:t>
            </a:r>
          </a:p>
          <a:p>
            <a:r>
              <a:rPr lang="en-US" dirty="0"/>
              <a:t>This is called “operator precedence”</a:t>
            </a:r>
          </a:p>
          <a:p>
            <a:r>
              <a:rPr lang="en-US" dirty="0"/>
              <a:t>Which operator “takes precedence” over the others?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c = 1 + </a:t>
            </a:r>
            <a:r>
              <a:rPr lang="en-US" b="1" dirty="0">
                <a:solidFill>
                  <a:srgbClr val="FF0000"/>
                </a:solidFill>
              </a:rPr>
              <a:t>(2 * 3)</a:t>
            </a:r>
            <a:r>
              <a:rPr lang="en-US" b="1" dirty="0"/>
              <a:t> – </a:t>
            </a:r>
            <a:r>
              <a:rPr lang="en-US" b="1" dirty="0">
                <a:solidFill>
                  <a:srgbClr val="FF0000"/>
                </a:solidFill>
              </a:rPr>
              <a:t>(4 / (5 ** 6))</a:t>
            </a:r>
          </a:p>
        </p:txBody>
      </p:sp>
    </p:spTree>
    <p:extLst>
      <p:ext uri="{BB962C8B-B14F-4D97-AF65-F5344CB8AC3E}">
        <p14:creationId xmlns:p14="http://schemas.microsoft.com/office/powerpoint/2010/main" val="156334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A4042-315B-8B44-A06B-83C84787B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of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AEF9A-0E10-5E43-BFBB-BA8395019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we string operators together, Python must know which one to do first</a:t>
            </a:r>
          </a:p>
          <a:p>
            <a:r>
              <a:rPr lang="en-US" dirty="0"/>
              <a:t>This is called “operator precedence”</a:t>
            </a:r>
          </a:p>
          <a:p>
            <a:r>
              <a:rPr lang="en-US" dirty="0"/>
              <a:t>Which operator “takes precedence” over the others?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c = </a:t>
            </a:r>
            <a:r>
              <a:rPr lang="en-US" b="1" dirty="0">
                <a:solidFill>
                  <a:srgbClr val="FF0000"/>
                </a:solidFill>
              </a:rPr>
              <a:t>1 + (2 * 3) – (4 / (5 ** 6))</a:t>
            </a:r>
          </a:p>
        </p:txBody>
      </p:sp>
    </p:spTree>
    <p:extLst>
      <p:ext uri="{BB962C8B-B14F-4D97-AF65-F5344CB8AC3E}">
        <p14:creationId xmlns:p14="http://schemas.microsoft.com/office/powerpoint/2010/main" val="246960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356F7-E37D-124D-803F-27C6A0255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Operator Precedence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F844A8-7080-A843-82F1-D05F3C75B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Highest precedence rule to lowest rule:</a:t>
            </a:r>
          </a:p>
          <a:p>
            <a:pPr lvl="1"/>
            <a:r>
              <a:rPr lang="en-US" dirty="0"/>
              <a:t>Parentheses are always respected</a:t>
            </a:r>
          </a:p>
          <a:p>
            <a:pPr lvl="1"/>
            <a:r>
              <a:rPr lang="en-US" dirty="0"/>
              <a:t>Exponentiation (raise to a power) </a:t>
            </a:r>
          </a:p>
          <a:p>
            <a:pPr lvl="1"/>
            <a:r>
              <a:rPr lang="en-US" dirty="0"/>
              <a:t>Multiplication, Division, and Remainder </a:t>
            </a:r>
          </a:p>
          <a:p>
            <a:pPr lvl="1"/>
            <a:r>
              <a:rPr lang="en-US" dirty="0"/>
              <a:t>Addition and Subtraction</a:t>
            </a:r>
          </a:p>
          <a:p>
            <a:pPr lvl="1"/>
            <a:r>
              <a:rPr lang="en-US" dirty="0"/>
              <a:t>Left to right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4DBF4C-661F-6C46-BE2F-674A39D46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3700" y="1981201"/>
            <a:ext cx="28829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18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356F7-E37D-124D-803F-27C6A0255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Operator Precedence Rules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8B1F9F-A78C-D646-A870-E36296F83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646238"/>
            <a:ext cx="9601200" cy="421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64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F28BA-D31B-DB45-93AE-8E62301DA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Operator Precedence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00C46-441F-9E47-A2CA-BDD21F303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 the rules top to bottom</a:t>
            </a:r>
          </a:p>
          <a:p>
            <a:r>
              <a:rPr lang="en-US" dirty="0"/>
              <a:t>When coding, use parentheses </a:t>
            </a:r>
          </a:p>
          <a:p>
            <a:r>
              <a:rPr lang="en-US" dirty="0"/>
              <a:t>When coding, keep mathematical expressions simple enough that they are easy to understand</a:t>
            </a:r>
          </a:p>
          <a:p>
            <a:r>
              <a:rPr lang="en-US" dirty="0"/>
              <a:t>Break long series of mathematical operations up to make them clearer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42D897-113A-0D45-9E3B-0815DA9B0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6797" y="4238038"/>
            <a:ext cx="2149803" cy="155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0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983E0-C26E-8F46-81D8-F758FF164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 “Type” Mean?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92C4E-137F-7F41-9DB0-FED2D1B35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Python, and other programming languages, constants have a “type”</a:t>
            </a:r>
          </a:p>
          <a:p>
            <a:r>
              <a:rPr lang="en-US" dirty="0"/>
              <a:t>Python knows the difference between integer number and a string </a:t>
            </a:r>
          </a:p>
          <a:p>
            <a:r>
              <a:rPr lang="en-US" dirty="0"/>
              <a:t>For example, + means addition if input is a number, and concatenate if input is a string</a:t>
            </a:r>
          </a:p>
        </p:txBody>
      </p:sp>
    </p:spTree>
    <p:extLst>
      <p:ext uri="{BB962C8B-B14F-4D97-AF65-F5344CB8AC3E}">
        <p14:creationId xmlns:p14="http://schemas.microsoft.com/office/powerpoint/2010/main" val="59809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CF0AE-0547-E344-B682-D22C9851D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71D4D-C3E6-BF41-9987-22B472438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981201"/>
            <a:ext cx="5189483" cy="3809999"/>
          </a:xfrm>
        </p:spPr>
        <p:txBody>
          <a:bodyPr/>
          <a:lstStyle/>
          <a:p>
            <a:r>
              <a:rPr lang="en-US" dirty="0"/>
              <a:t>Python knows what type everything is</a:t>
            </a:r>
          </a:p>
          <a:p>
            <a:r>
              <a:rPr lang="en-US" dirty="0"/>
              <a:t>Some operations are prohibited </a:t>
            </a:r>
          </a:p>
          <a:p>
            <a:r>
              <a:rPr lang="en-US" dirty="0"/>
              <a:t>You cannot add 1 to a string</a:t>
            </a:r>
          </a:p>
          <a:p>
            <a:r>
              <a:rPr lang="en-US" dirty="0"/>
              <a:t>We can ask Python what type a variable or input is using the </a:t>
            </a:r>
            <a:r>
              <a:rPr lang="en-US" b="1" dirty="0"/>
              <a:t>type() </a:t>
            </a:r>
            <a:r>
              <a:rPr lang="en-US" dirty="0"/>
              <a:t>function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1B3797-974B-3443-99EB-DE22F46C0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8966" y="1646238"/>
            <a:ext cx="4327635" cy="414496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AA0EB846-497C-EA46-A3CA-7CDC3BCBA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95401" y="3965999"/>
            <a:ext cx="4725572" cy="251888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504F88F-B5A5-E646-8FAB-0597909E30CB}"/>
              </a:ext>
            </a:extLst>
          </p:cNvPr>
          <p:cNvSpPr txBox="1">
            <a:spLocks/>
          </p:cNvSpPr>
          <p:nvPr/>
        </p:nvSpPr>
        <p:spPr>
          <a:xfrm>
            <a:off x="2738717" y="4709283"/>
            <a:ext cx="1833284" cy="398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Python is lost!</a:t>
            </a:r>
          </a:p>
        </p:txBody>
      </p:sp>
    </p:spTree>
    <p:extLst>
      <p:ext uri="{BB962C8B-B14F-4D97-AF65-F5344CB8AC3E}">
        <p14:creationId xmlns:p14="http://schemas.microsoft.com/office/powerpoint/2010/main" val="380790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09FE7-B2E0-334F-A55F-F73792A0B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Several Types of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167EB-3452-5546-8690-731633187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981201"/>
            <a:ext cx="5021317" cy="3809999"/>
          </a:xfrm>
        </p:spPr>
        <p:txBody>
          <a:bodyPr/>
          <a:lstStyle/>
          <a:p>
            <a:r>
              <a:rPr lang="en-US" dirty="0"/>
              <a:t>Two main types</a:t>
            </a:r>
          </a:p>
          <a:p>
            <a:pPr lvl="1"/>
            <a:r>
              <a:rPr lang="en-US" dirty="0"/>
              <a:t>Integers are whole numbers</a:t>
            </a:r>
            <a:r>
              <a:rPr lang="en-US" dirty="0">
                <a:sym typeface="Wingdings" pitchFamily="2" charset="2"/>
              </a:rPr>
              <a:t> </a:t>
            </a:r>
            <a:br>
              <a:rPr lang="en-US" dirty="0">
                <a:sym typeface="Wingdings" pitchFamily="2" charset="2"/>
              </a:rPr>
            </a:br>
            <a:r>
              <a:rPr lang="en-US" i="1" dirty="0">
                <a:sym typeface="Wingdings" pitchFamily="2" charset="2"/>
              </a:rPr>
              <a:t>(integers are limited)</a:t>
            </a:r>
            <a:endParaRPr lang="en-US" i="1" dirty="0"/>
          </a:p>
          <a:p>
            <a:pPr lvl="2"/>
            <a:r>
              <a:rPr lang="en-US" dirty="0"/>
              <a:t>-14, -2, 0, 1, 2, 29, 120</a:t>
            </a:r>
          </a:p>
          <a:p>
            <a:pPr lvl="1"/>
            <a:r>
              <a:rPr lang="en-US" dirty="0"/>
              <a:t>Floating numbers include decimal parts: </a:t>
            </a:r>
            <a:r>
              <a:rPr lang="en-US" i="1" dirty="0"/>
              <a:t>(more precise &amp; more range)</a:t>
            </a:r>
          </a:p>
          <a:p>
            <a:pPr lvl="2"/>
            <a:r>
              <a:rPr lang="en-US" dirty="0"/>
              <a:t>-2.5, 0.0, 0.9, 1.4, 10.9, 109.45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BA23CF-705D-0247-ABB5-C5C2F0A0F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876" y="1981201"/>
            <a:ext cx="3402724" cy="387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Fixed values </a:t>
            </a:r>
            <a:r>
              <a:rPr lang="en-US" dirty="0"/>
              <a:t>such as numbers, letters, and string, are called </a:t>
            </a:r>
            <a:r>
              <a:rPr lang="en-US" b="1" dirty="0"/>
              <a:t>“constants”</a:t>
            </a:r>
            <a:r>
              <a:rPr lang="en-US" dirty="0"/>
              <a:t> because their value does not change</a:t>
            </a:r>
          </a:p>
          <a:p>
            <a:r>
              <a:rPr lang="en-US" dirty="0"/>
              <a:t>A </a:t>
            </a:r>
            <a:r>
              <a:rPr lang="en-US" b="1" dirty="0"/>
              <a:t>constant</a:t>
            </a:r>
            <a:r>
              <a:rPr lang="en-US" dirty="0"/>
              <a:t> is when, for instance, you say stack = 2 but then you cannot ever change what stack is pointing to or an error occurs.</a:t>
            </a:r>
          </a:p>
          <a:p>
            <a:r>
              <a:rPr lang="en-US" dirty="0"/>
              <a:t>Numeric constants are as you expect. E.g., x = 2</a:t>
            </a:r>
          </a:p>
          <a:p>
            <a:r>
              <a:rPr lang="en-US" dirty="0"/>
              <a:t>String constants use single (‘) or double (”) quotes. E.g., x = “Hello”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C0F22E-4136-AB46-AC6E-1D510DFFE1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52" t="8198"/>
          <a:stretch/>
        </p:blipFill>
        <p:spPr>
          <a:xfrm>
            <a:off x="8116743" y="4508938"/>
            <a:ext cx="2779857" cy="144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61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8BF7E-D9D5-9441-B1C3-FA28B5375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Conversions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CB37B-379E-5A4E-94F8-ECE31FB87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981201"/>
            <a:ext cx="5115910" cy="3809999"/>
          </a:xfrm>
        </p:spPr>
        <p:txBody>
          <a:bodyPr/>
          <a:lstStyle/>
          <a:p>
            <a:r>
              <a:rPr lang="en-US" dirty="0"/>
              <a:t>When you put an integer and floating point in an expression, the integer is implicitly converted to a float</a:t>
            </a:r>
          </a:p>
          <a:p>
            <a:r>
              <a:rPr lang="en-US" dirty="0"/>
              <a:t>You can control this using built-in functions:</a:t>
            </a:r>
          </a:p>
          <a:p>
            <a:pPr lvl="1"/>
            <a:r>
              <a:rPr lang="en-US" dirty="0" err="1"/>
              <a:t>int</a:t>
            </a:r>
            <a:r>
              <a:rPr lang="en-US" dirty="0"/>
              <a:t>()</a:t>
            </a:r>
          </a:p>
          <a:p>
            <a:pPr lvl="1"/>
            <a:r>
              <a:rPr lang="en-US" dirty="0"/>
              <a:t>float()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E0BD68-5C40-FF48-A413-B9D06C367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6391" y="1981201"/>
            <a:ext cx="4280209" cy="345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9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73E07-384B-D64E-BD83-7E532E4E7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Integer Division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4AD15-2049-B147-A244-B8B78EF6F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399" y="1981201"/>
            <a:ext cx="5609895" cy="3809999"/>
          </a:xfrm>
        </p:spPr>
        <p:txBody>
          <a:bodyPr>
            <a:normAutofit/>
          </a:bodyPr>
          <a:lstStyle/>
          <a:p>
            <a:r>
              <a:rPr lang="en-US" dirty="0"/>
              <a:t>In Python, integer division produces a floating point result</a:t>
            </a:r>
          </a:p>
          <a:p>
            <a:r>
              <a:rPr lang="en-US" dirty="0"/>
              <a:t>In other programming languages such as Java, type needs to be specified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Note, integer division was different in Python 2.x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A865C2-2919-8C4A-A819-507DD9EFC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229" y="1981201"/>
            <a:ext cx="3538371" cy="306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07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9E3A0-E006-3045-90E6-F69659676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Conversion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5A5A1-540C-D84D-BC20-36D60A153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981201"/>
            <a:ext cx="5210503" cy="3809999"/>
          </a:xfrm>
        </p:spPr>
        <p:txBody>
          <a:bodyPr/>
          <a:lstStyle/>
          <a:p>
            <a:r>
              <a:rPr lang="en-US" dirty="0"/>
              <a:t>You can also use </a:t>
            </a:r>
            <a:r>
              <a:rPr lang="en-US" dirty="0" err="1"/>
              <a:t>int</a:t>
            </a:r>
            <a:r>
              <a:rPr lang="en-US" dirty="0"/>
              <a:t>() and float() to convert to string</a:t>
            </a:r>
          </a:p>
          <a:p>
            <a:r>
              <a:rPr lang="en-US" dirty="0"/>
              <a:t>You will get an </a:t>
            </a:r>
            <a:r>
              <a:rPr lang="en-US" dirty="0">
                <a:solidFill>
                  <a:srgbClr val="FF0000"/>
                </a:solidFill>
              </a:rPr>
              <a:t>error </a:t>
            </a:r>
            <a:r>
              <a:rPr lang="en-US" dirty="0"/>
              <a:t>if the string does not contain numeric characters</a:t>
            </a:r>
          </a:p>
        </p:txBody>
      </p:sp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D4B2B8BA-F473-8F44-B863-FB3B33D68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7237" y="1646238"/>
            <a:ext cx="4249363" cy="400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74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7DB2C-CB7F-8F4C-AAF6-89E7101B0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Inputs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FAA28-744D-9A49-8E56-B554BEBE3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Python, if we read data from an outside source such as reading from a text file, database or any other source, data will be in strings</a:t>
            </a:r>
          </a:p>
          <a:p>
            <a:r>
              <a:rPr lang="en-US" dirty="0"/>
              <a:t>Thus, conversions are needed</a:t>
            </a:r>
          </a:p>
        </p:txBody>
      </p:sp>
    </p:spTree>
    <p:extLst>
      <p:ext uri="{BB962C8B-B14F-4D97-AF65-F5344CB8AC3E}">
        <p14:creationId xmlns:p14="http://schemas.microsoft.com/office/powerpoint/2010/main" val="279345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9E3A0-E006-3045-90E6-F69659676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Input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5A5A1-540C-D84D-BC20-36D60A153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981201"/>
            <a:ext cx="5399690" cy="3809999"/>
          </a:xfrm>
        </p:spPr>
        <p:txBody>
          <a:bodyPr/>
          <a:lstStyle/>
          <a:p>
            <a:r>
              <a:rPr lang="en-US" dirty="0"/>
              <a:t>We can instruct Python to pause and read data from the user using the input() function </a:t>
            </a:r>
          </a:p>
          <a:p>
            <a:r>
              <a:rPr lang="en-US" dirty="0"/>
              <a:t>The input function returns a string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234C2F-4E0F-064B-8C08-FFA757699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9496" y="1981201"/>
            <a:ext cx="3827104" cy="212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60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4AF2F-73D9-A74C-94B2-C3241F459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6B8C0-1D68-664F-93DA-AAD6B0BA4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Anything after # is ignored by Python</a:t>
            </a:r>
          </a:p>
          <a:p>
            <a:r>
              <a:rPr lang="en-US" dirty="0"/>
              <a:t>Why comments?</a:t>
            </a:r>
          </a:p>
          <a:p>
            <a:pPr lvl="1"/>
            <a:r>
              <a:rPr lang="en-US" dirty="0"/>
              <a:t>Describe what is going to happen in a sequence of code</a:t>
            </a:r>
          </a:p>
          <a:p>
            <a:pPr lvl="1"/>
            <a:r>
              <a:rPr lang="en-US" dirty="0"/>
              <a:t>Document who wrote the code or other ancillary information </a:t>
            </a:r>
          </a:p>
          <a:p>
            <a:pPr lvl="1"/>
            <a:r>
              <a:rPr lang="en-US" dirty="0"/>
              <a:t>Turn off a line of code – perhaps temporarily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53EF59-2E38-FA4E-96BF-8EDAC7392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328073"/>
            <a:ext cx="5207000" cy="787400"/>
          </a:xfrm>
          <a:prstGeom prst="rect">
            <a:avLst/>
          </a:prstGeom>
        </p:spPr>
      </p:pic>
      <p:pic>
        <p:nvPicPr>
          <p:cNvPr id="7" name="Graphic 6" descr="Speech">
            <a:extLst>
              <a:ext uri="{FF2B5EF4-FFF2-40B4-BE49-F238E27FC236}">
                <a16:creationId xmlns:a16="http://schemas.microsoft.com/office/drawing/2014/main" id="{6D190730-668F-084C-8D05-B153D205A9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2663" y="3237790"/>
            <a:ext cx="4390661" cy="2967965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5B0C68A-1DC1-E744-9504-00978F59E110}"/>
              </a:ext>
            </a:extLst>
          </p:cNvPr>
          <p:cNvSpPr txBox="1">
            <a:spLocks/>
          </p:cNvSpPr>
          <p:nvPr/>
        </p:nvSpPr>
        <p:spPr>
          <a:xfrm>
            <a:off x="8324193" y="3794234"/>
            <a:ext cx="3142593" cy="1408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Oh! Thanks god! I commented this code, so now, I remember what it does</a:t>
            </a:r>
          </a:p>
        </p:txBody>
      </p:sp>
    </p:spTree>
    <p:extLst>
      <p:ext uri="{BB962C8B-B14F-4D97-AF65-F5344CB8AC3E}">
        <p14:creationId xmlns:p14="http://schemas.microsoft.com/office/powerpoint/2010/main" val="105357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8DAA4-164C-9847-9380-98CFF34A4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First Program - Converting User Input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0F9E5-11D6-FF4A-A3E6-0AA21390A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981201"/>
            <a:ext cx="5378669" cy="3809999"/>
          </a:xfrm>
        </p:spPr>
        <p:txBody>
          <a:bodyPr/>
          <a:lstStyle/>
          <a:p>
            <a:r>
              <a:rPr lang="en-US" dirty="0"/>
              <a:t>If we want to read a number from the user, we must convert it from a string to a number/numerical type using conversion function</a:t>
            </a:r>
          </a:p>
          <a:p>
            <a:r>
              <a:rPr lang="en-US" dirty="0"/>
              <a:t>Later, we will deal with incorrect input data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i="1" dirty="0"/>
              <a:t>Floors in the EU start 			with 0 or Ground 			whereas in the US, 			floors start with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7101F2-93E4-F049-8204-B1AD3CD68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334" y="3886200"/>
            <a:ext cx="2438400" cy="1638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10BE7F-1D68-0D4B-9E73-034402223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774" y="1981201"/>
            <a:ext cx="4135826" cy="15579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C94487-33B2-3446-A641-A763DDC787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7387" y="3874104"/>
            <a:ext cx="30226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84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Demo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Chapter 2</a:t>
            </a:r>
          </a:p>
        </p:txBody>
      </p:sp>
    </p:spTree>
    <p:extLst>
      <p:ext uri="{BB962C8B-B14F-4D97-AF65-F5344CB8AC3E}">
        <p14:creationId xmlns:p14="http://schemas.microsoft.com/office/powerpoint/2010/main" val="317642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Recap</a:t>
            </a:r>
            <a:r>
              <a:rPr lang="en-US" dirty="0"/>
              <a:t> - Reserved Words - Vocabulary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8C7BCB3C-1A6D-4045-B4C6-1B4C200FCBD4}"/>
              </a:ext>
            </a:extLst>
          </p:cNvPr>
          <p:cNvSpPr txBox="1">
            <a:spLocks/>
          </p:cNvSpPr>
          <p:nvPr/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You cannot use reserved words as variable names / identifiers</a:t>
            </a:r>
          </a:p>
          <a:p>
            <a:pPr lvl="1"/>
            <a:endParaRPr lang="en-US" dirty="0"/>
          </a:p>
          <a:p>
            <a:pPr marL="274320" lvl="1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689407A-D246-0843-80B0-D20916BA26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3316614"/>
              </p:ext>
            </p:extLst>
          </p:nvPr>
        </p:nvGraphicFramePr>
        <p:xfrm>
          <a:off x="1671782" y="2437630"/>
          <a:ext cx="8128000" cy="2595880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1973474268"/>
                    </a:ext>
                  </a:extLst>
                </a:gridCol>
                <a:gridCol w="1357745">
                  <a:extLst>
                    <a:ext uri="{9D8B030D-6E8A-4147-A177-3AD203B41FA5}">
                      <a16:colId xmlns:a16="http://schemas.microsoft.com/office/drawing/2014/main" val="677278975"/>
                    </a:ext>
                  </a:extLst>
                </a:gridCol>
                <a:gridCol w="1893455">
                  <a:extLst>
                    <a:ext uri="{9D8B030D-6E8A-4147-A177-3AD203B41FA5}">
                      <a16:colId xmlns:a16="http://schemas.microsoft.com/office/drawing/2014/main" val="311336984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31560046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7626660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return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finally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09408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for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lambda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continue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4398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def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while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nonlocal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3378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global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not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with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086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/>
                        <a:t>elif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yield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66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assert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  <a:r>
                        <a:rPr lang="en-US" b="1" dirty="0"/>
                        <a:t>mport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break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1753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except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7710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908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Programming Languages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8C7BCB3C-1A6D-4045-B4C6-1B4C200FCBD4}"/>
              </a:ext>
            </a:extLst>
          </p:cNvPr>
          <p:cNvSpPr txBox="1">
            <a:spLocks/>
          </p:cNvSpPr>
          <p:nvPr/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78012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00000"/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Most programming languages such as Java, C++, C#, </a:t>
            </a:r>
            <a:r>
              <a:rPr lang="en-US" dirty="0" err="1"/>
              <a:t>etc</a:t>
            </a:r>
            <a:r>
              <a:rPr lang="en-US" dirty="0"/>
              <a:t>, provide programmers with the opportunity for final or constant variables. For example: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is the equivalent of // (the first screenshot on the left) in Python?</a:t>
            </a:r>
          </a:p>
          <a:p>
            <a:r>
              <a:rPr lang="en-US" dirty="0"/>
              <a:t>In Python, this option (constant) is not available, but, with some tweaks using objects, it can be. We will cover that in the coming lectures. </a:t>
            </a:r>
          </a:p>
          <a:p>
            <a:pPr lvl="1"/>
            <a:endParaRPr lang="en-US" dirty="0"/>
          </a:p>
          <a:p>
            <a:pPr marL="274320" lvl="1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B28C4A-AD78-AB49-A4FC-45669D692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7700" y="4443933"/>
            <a:ext cx="5168900" cy="177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843C33-417C-2F45-9966-6E234C9F8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600" y="2674061"/>
            <a:ext cx="4356100" cy="14349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A0B011-BDA5-7E4D-9845-8BC0892EE9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900" y="2686571"/>
            <a:ext cx="45847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4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variable is a named (given) place in the memory where a programmer can store data and later retrieve the data using the variable “name”</a:t>
            </a:r>
          </a:p>
          <a:p>
            <a:r>
              <a:rPr lang="en-US" dirty="0"/>
              <a:t>Programmers get to choose the names of the variables</a:t>
            </a:r>
          </a:p>
          <a:p>
            <a:r>
              <a:rPr lang="en-US" dirty="0"/>
              <a:t>You can change the contents of a variable in a later statement</a:t>
            </a:r>
          </a:p>
          <a:p>
            <a:pPr marL="0" indent="0">
              <a:buNone/>
            </a:pPr>
            <a:r>
              <a:rPr lang="en-US" dirty="0"/>
              <a:t>&gt;&gt;&gt; x = 12.2					x    12.2	    </a:t>
            </a:r>
          </a:p>
          <a:p>
            <a:pPr marL="0" indent="0">
              <a:buNone/>
            </a:pPr>
            <a:r>
              <a:rPr lang="en-US" dirty="0"/>
              <a:t>&gt;&gt;&gt; y = 14					y    14</a:t>
            </a:r>
          </a:p>
        </p:txBody>
      </p:sp>
      <p:sp>
        <p:nvSpPr>
          <p:cNvPr id="7" name="Right Arrow 6" title="Step 1 - task description">
            <a:extLst>
              <a:ext uri="{FF2B5EF4-FFF2-40B4-BE49-F238E27FC236}">
                <a16:creationId xmlns:a16="http://schemas.microsoft.com/office/drawing/2014/main" id="{BD364B59-0878-CD4C-8032-75DCB1716E12}"/>
              </a:ext>
            </a:extLst>
          </p:cNvPr>
          <p:cNvSpPr/>
          <p:nvPr/>
        </p:nvSpPr>
        <p:spPr>
          <a:xfrm>
            <a:off x="3817822" y="3720662"/>
            <a:ext cx="2236138" cy="1536438"/>
          </a:xfrm>
          <a:prstGeom prst="rightArrow">
            <a:avLst>
              <a:gd name="adj1" fmla="val 70000"/>
              <a:gd name="adj2" fmla="val 50000"/>
            </a:avLst>
          </a:prstGeom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18F33B0-0412-0E4F-A83E-F1503C16249C}"/>
              </a:ext>
            </a:extLst>
          </p:cNvPr>
          <p:cNvSpPr/>
          <p:nvPr/>
        </p:nvSpPr>
        <p:spPr>
          <a:xfrm>
            <a:off x="7157545" y="3720662"/>
            <a:ext cx="2532993" cy="4309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21C1C80-C08A-6F4A-B364-982799B2DD8E}"/>
              </a:ext>
            </a:extLst>
          </p:cNvPr>
          <p:cNvSpPr/>
          <p:nvPr/>
        </p:nvSpPr>
        <p:spPr>
          <a:xfrm>
            <a:off x="7157544" y="4271087"/>
            <a:ext cx="2532993" cy="4309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91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variable is a named (given) place in the memory where a programmer can store data and later retrieve the data using the variable “name”</a:t>
            </a:r>
          </a:p>
          <a:p>
            <a:r>
              <a:rPr lang="en-US" dirty="0"/>
              <a:t>Programmers get to choose the names of the variables</a:t>
            </a:r>
          </a:p>
          <a:p>
            <a:r>
              <a:rPr lang="en-US" dirty="0"/>
              <a:t>You can change the contents of a variable in a later statement</a:t>
            </a:r>
          </a:p>
          <a:p>
            <a:pPr marL="0" indent="0">
              <a:buNone/>
            </a:pPr>
            <a:r>
              <a:rPr lang="en-US" dirty="0"/>
              <a:t>&gt;&gt;&gt; x = 12.2					x    12.2    ?</a:t>
            </a:r>
          </a:p>
          <a:p>
            <a:pPr marL="0" indent="0">
              <a:buNone/>
            </a:pPr>
            <a:r>
              <a:rPr lang="en-US" dirty="0"/>
              <a:t>&gt;&gt;&gt; y = 14					y    14</a:t>
            </a:r>
          </a:p>
          <a:p>
            <a:pPr marL="0" indent="0">
              <a:buNone/>
            </a:pPr>
            <a:r>
              <a:rPr lang="en-US" dirty="0"/>
              <a:t>&gt;&gt;&gt; x = 100</a:t>
            </a:r>
          </a:p>
        </p:txBody>
      </p:sp>
      <p:sp>
        <p:nvSpPr>
          <p:cNvPr id="7" name="Right Arrow 6" title="Step 1 - task description">
            <a:extLst>
              <a:ext uri="{FF2B5EF4-FFF2-40B4-BE49-F238E27FC236}">
                <a16:creationId xmlns:a16="http://schemas.microsoft.com/office/drawing/2014/main" id="{BD364B59-0878-CD4C-8032-75DCB1716E12}"/>
              </a:ext>
            </a:extLst>
          </p:cNvPr>
          <p:cNvSpPr/>
          <p:nvPr/>
        </p:nvSpPr>
        <p:spPr>
          <a:xfrm>
            <a:off x="3817822" y="3720662"/>
            <a:ext cx="2236138" cy="1536438"/>
          </a:xfrm>
          <a:prstGeom prst="rightArrow">
            <a:avLst>
              <a:gd name="adj1" fmla="val 70000"/>
              <a:gd name="adj2" fmla="val 50000"/>
            </a:avLst>
          </a:prstGeom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18F33B0-0412-0E4F-A83E-F1503C16249C}"/>
              </a:ext>
            </a:extLst>
          </p:cNvPr>
          <p:cNvSpPr/>
          <p:nvPr/>
        </p:nvSpPr>
        <p:spPr>
          <a:xfrm>
            <a:off x="7157545" y="3720662"/>
            <a:ext cx="2532993" cy="4309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21C1C80-C08A-6F4A-B364-982799B2DD8E}"/>
              </a:ext>
            </a:extLst>
          </p:cNvPr>
          <p:cNvSpPr/>
          <p:nvPr/>
        </p:nvSpPr>
        <p:spPr>
          <a:xfrm>
            <a:off x="7157544" y="4271087"/>
            <a:ext cx="2532993" cy="4309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6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Close">
            <a:extLst>
              <a:ext uri="{FF2B5EF4-FFF2-40B4-BE49-F238E27FC236}">
                <a16:creationId xmlns:a16="http://schemas.microsoft.com/office/drawing/2014/main" id="{A803C590-C77A-4541-AD2A-F366EB4D5A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09944" y="3720662"/>
            <a:ext cx="457200" cy="45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variable is a named (given) place in the memory where a programmer can store data and later retrieve the data using the variable “name”</a:t>
            </a:r>
          </a:p>
          <a:p>
            <a:r>
              <a:rPr lang="en-US" dirty="0"/>
              <a:t>Programmers get to choose the names of the variables</a:t>
            </a:r>
          </a:p>
          <a:p>
            <a:r>
              <a:rPr lang="en-US" dirty="0"/>
              <a:t>You can change the contents of a variable in a later statement</a:t>
            </a:r>
          </a:p>
          <a:p>
            <a:pPr marL="0" indent="0">
              <a:buNone/>
            </a:pPr>
            <a:r>
              <a:rPr lang="en-US" dirty="0"/>
              <a:t>&gt;&gt;&gt; x = 12.2					x    12.2    100</a:t>
            </a:r>
          </a:p>
          <a:p>
            <a:pPr marL="0" indent="0">
              <a:buNone/>
            </a:pPr>
            <a:r>
              <a:rPr lang="en-US" dirty="0"/>
              <a:t>&gt;&gt;&gt; y = 14					y    14</a:t>
            </a:r>
          </a:p>
          <a:p>
            <a:pPr marL="0" indent="0">
              <a:buNone/>
            </a:pPr>
            <a:r>
              <a:rPr lang="en-US" dirty="0"/>
              <a:t>&gt;&gt;&gt; x = 100</a:t>
            </a:r>
          </a:p>
        </p:txBody>
      </p:sp>
      <p:sp>
        <p:nvSpPr>
          <p:cNvPr id="7" name="Right Arrow 6" title="Step 1 - task description">
            <a:extLst>
              <a:ext uri="{FF2B5EF4-FFF2-40B4-BE49-F238E27FC236}">
                <a16:creationId xmlns:a16="http://schemas.microsoft.com/office/drawing/2014/main" id="{BD364B59-0878-CD4C-8032-75DCB1716E12}"/>
              </a:ext>
            </a:extLst>
          </p:cNvPr>
          <p:cNvSpPr/>
          <p:nvPr/>
        </p:nvSpPr>
        <p:spPr>
          <a:xfrm>
            <a:off x="3817822" y="3720662"/>
            <a:ext cx="2236138" cy="1536438"/>
          </a:xfrm>
          <a:prstGeom prst="rightArrow">
            <a:avLst>
              <a:gd name="adj1" fmla="val 70000"/>
              <a:gd name="adj2" fmla="val 50000"/>
            </a:avLst>
          </a:prstGeom>
        </p:spPr>
        <p:style>
          <a:lnRef idx="2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18F33B0-0412-0E4F-A83E-F1503C16249C}"/>
              </a:ext>
            </a:extLst>
          </p:cNvPr>
          <p:cNvSpPr/>
          <p:nvPr/>
        </p:nvSpPr>
        <p:spPr>
          <a:xfrm>
            <a:off x="7157545" y="3720662"/>
            <a:ext cx="2532993" cy="4309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21C1C80-C08A-6F4A-B364-982799B2DD8E}"/>
              </a:ext>
            </a:extLst>
          </p:cNvPr>
          <p:cNvSpPr/>
          <p:nvPr/>
        </p:nvSpPr>
        <p:spPr>
          <a:xfrm>
            <a:off x="7157544" y="4271087"/>
            <a:ext cx="2532993" cy="4309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74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Variable Name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Must start with a letter or underscore (_)</a:t>
            </a:r>
          </a:p>
          <a:p>
            <a:r>
              <a:rPr lang="en-US" dirty="0"/>
              <a:t>Must consist of letters, numbers, and underscores and </a:t>
            </a:r>
            <a:r>
              <a:rPr lang="en-US" b="1" dirty="0"/>
              <a:t>NO</a:t>
            </a:r>
            <a:r>
              <a:rPr lang="en-US" dirty="0"/>
              <a:t> spaces</a:t>
            </a:r>
          </a:p>
          <a:p>
            <a:r>
              <a:rPr lang="en-US" b="1" dirty="0"/>
              <a:t>Case sensitive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D57D99F-786D-0149-9FD8-025EE44953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693306"/>
              </p:ext>
            </p:extLst>
          </p:nvPr>
        </p:nvGraphicFramePr>
        <p:xfrm>
          <a:off x="1295400" y="3515360"/>
          <a:ext cx="8128000" cy="1112520"/>
        </p:xfrm>
        <a:graphic>
          <a:graphicData uri="http://schemas.openxmlformats.org/drawingml/2006/table">
            <a:tbl>
              <a:tblPr firstCol="1" bandRow="1">
                <a:tableStyleId>{BC89EF96-8CEA-46FF-86C4-4CE0E7609802}</a:tableStyleId>
              </a:tblPr>
              <a:tblGrid>
                <a:gridCol w="1269124">
                  <a:extLst>
                    <a:ext uri="{9D8B030D-6E8A-4147-A177-3AD203B41FA5}">
                      <a16:colId xmlns:a16="http://schemas.microsoft.com/office/drawing/2014/main" val="712882874"/>
                    </a:ext>
                  </a:extLst>
                </a:gridCol>
                <a:gridCol w="6858876">
                  <a:extLst>
                    <a:ext uri="{9D8B030D-6E8A-4147-A177-3AD203B41FA5}">
                      <a16:colId xmlns:a16="http://schemas.microsoft.com/office/drawing/2014/main" val="40444735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spam  total spam23 _speed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290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23spam #sign var1.2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93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Different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Spam spam SPAM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054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338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iamond Grid 16x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diamond grid presentation (widescreen).potx" id="{B2221865-AD13-4DF0-B68E-BF08E8CC5659}" vid="{BAA0C488-98B6-4F47-8E1C-5C7CD9605F73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Diamond Grid 16x9</Template>
  <TotalTime>1250</TotalTime>
  <Words>1465</Words>
  <Application>Microsoft Macintosh PowerPoint</Application>
  <PresentationFormat>Widescreen</PresentationFormat>
  <Paragraphs>239</Paragraphs>
  <Slides>37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Arial</vt:lpstr>
      <vt:lpstr>Wingdings</vt:lpstr>
      <vt:lpstr>Diamond Grid 16x9</vt:lpstr>
      <vt:lpstr>Introduction to Computer Science</vt:lpstr>
      <vt:lpstr>Variables &amp; Expressions</vt:lpstr>
      <vt:lpstr>Constants</vt:lpstr>
      <vt:lpstr>Recap - Reserved Words - Vocabulary</vt:lpstr>
      <vt:lpstr>Other Programming Languages</vt:lpstr>
      <vt:lpstr>Variables</vt:lpstr>
      <vt:lpstr>Variables</vt:lpstr>
      <vt:lpstr>Variables</vt:lpstr>
      <vt:lpstr>Python Variable Name Rules</vt:lpstr>
      <vt:lpstr>Recap - Reserved Words - Vocabulary</vt:lpstr>
      <vt:lpstr>Mnemonic</vt:lpstr>
      <vt:lpstr>Mnemonic</vt:lpstr>
      <vt:lpstr>Mnemonic</vt:lpstr>
      <vt:lpstr>Mnemonic</vt:lpstr>
      <vt:lpstr>Assignment Statements</vt:lpstr>
      <vt:lpstr>Numeric Expressions</vt:lpstr>
      <vt:lpstr>Numeric Expressions</vt:lpstr>
      <vt:lpstr>Order of Evaluation</vt:lpstr>
      <vt:lpstr>Order of Evaluation</vt:lpstr>
      <vt:lpstr>Order of Evaluation</vt:lpstr>
      <vt:lpstr>Order of Evaluation</vt:lpstr>
      <vt:lpstr>Order of Evaluation</vt:lpstr>
      <vt:lpstr>Order of Evaluation</vt:lpstr>
      <vt:lpstr>Operator Precedence Rules</vt:lpstr>
      <vt:lpstr>Operator Precedence Rules</vt:lpstr>
      <vt:lpstr>Operator Precedence Rules</vt:lpstr>
      <vt:lpstr>What does a “Type” Mean?</vt:lpstr>
      <vt:lpstr>Type Matters</vt:lpstr>
      <vt:lpstr>Several Types of Numbers</vt:lpstr>
      <vt:lpstr>Type Conversions</vt:lpstr>
      <vt:lpstr>Integer Division</vt:lpstr>
      <vt:lpstr>String Conversion</vt:lpstr>
      <vt:lpstr>Data Inputs</vt:lpstr>
      <vt:lpstr>User Input</vt:lpstr>
      <vt:lpstr>Comments</vt:lpstr>
      <vt:lpstr>Our First Program - Converting User Input</vt:lpstr>
      <vt:lpstr>Live Demo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Science</dc:title>
  <dc:creator>Ameen Abdel Hai</dc:creator>
  <cp:lastModifiedBy>Ameen Abdel Hai</cp:lastModifiedBy>
  <cp:revision>4</cp:revision>
  <dcterms:created xsi:type="dcterms:W3CDTF">2018-07-19T22:15:57Z</dcterms:created>
  <dcterms:modified xsi:type="dcterms:W3CDTF">2019-01-23T16:04:27Z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