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7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F8753-8078-45C0-B407-D3D937363503}" v="5408" dt="2018-07-28T04:30:51.937"/>
    <p1510:client id="{395A3DF1-0F9F-2142-8C01-EAB8A8727B4E}" v="29" dt="2018-07-28T22:03:57.920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5" autoAdjust="0"/>
    <p:restoredTop sz="94706" autoAdjust="0"/>
  </p:normalViewPr>
  <p:slideViewPr>
    <p:cSldViewPr snapToGrid="0">
      <p:cViewPr varScale="1">
        <p:scale>
          <a:sx n="115" d="100"/>
          <a:sy n="115" d="100"/>
        </p:scale>
        <p:origin x="224" y="4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en Abdel Hai" userId="ffad33369f32faa9" providerId="LiveId" clId="{424F8753-8078-45C0-B407-D3D937363503}"/>
    <pc:docChg chg="undo custSel addSld modSld">
      <pc:chgData name="Ameen Abdel Hai" userId="ffad33369f32faa9" providerId="LiveId" clId="{424F8753-8078-45C0-B407-D3D937363503}" dt="2018-07-28T04:30:51.937" v="5405" actId="20577"/>
      <pc:docMkLst>
        <pc:docMk/>
      </pc:docMkLst>
      <pc:sldChg chg="addSp modSp">
        <pc:chgData name="Ameen Abdel Hai" userId="ffad33369f32faa9" providerId="LiveId" clId="{424F8753-8078-45C0-B407-D3D937363503}" dt="2018-07-28T02:39:51.959" v="334" actId="14100"/>
        <pc:sldMkLst>
          <pc:docMk/>
          <pc:sldMk cId="3313102348" sldId="266"/>
        </pc:sldMkLst>
        <pc:spChg chg="mod">
          <ac:chgData name="Ameen Abdel Hai" userId="ffad33369f32faa9" providerId="LiveId" clId="{424F8753-8078-45C0-B407-D3D937363503}" dt="2018-07-28T02:34:54.959" v="17" actId="20577"/>
          <ac:spMkLst>
            <pc:docMk/>
            <pc:sldMk cId="3313102348" sldId="266"/>
            <ac:spMk id="2" creationId="{12893511-5963-462E-8679-ABACAAB0B401}"/>
          </ac:spMkLst>
        </pc:spChg>
        <pc:spChg chg="mod">
          <ac:chgData name="Ameen Abdel Hai" userId="ffad33369f32faa9" providerId="LiveId" clId="{424F8753-8078-45C0-B407-D3D937363503}" dt="2018-07-28T02:39:00.014" v="324" actId="14100"/>
          <ac:spMkLst>
            <pc:docMk/>
            <pc:sldMk cId="3313102348" sldId="266"/>
            <ac:spMk id="3" creationId="{0A71D7AB-CB61-4CD6-8827-4FCCA2FA3627}"/>
          </ac:spMkLst>
        </pc:spChg>
        <pc:picChg chg="add mod">
          <ac:chgData name="Ameen Abdel Hai" userId="ffad33369f32faa9" providerId="LiveId" clId="{424F8753-8078-45C0-B407-D3D937363503}" dt="2018-07-28T02:39:51.959" v="334" actId="14100"/>
          <ac:picMkLst>
            <pc:docMk/>
            <pc:sldMk cId="3313102348" sldId="266"/>
            <ac:picMk id="4" creationId="{D0D0838C-0EE8-44F9-BEDA-A8274EC5F25E}"/>
          </ac:picMkLst>
        </pc:picChg>
      </pc:sldChg>
      <pc:sldChg chg="addSp modSp add">
        <pc:chgData name="Ameen Abdel Hai" userId="ffad33369f32faa9" providerId="LiveId" clId="{424F8753-8078-45C0-B407-D3D937363503}" dt="2018-07-28T02:43:06.327" v="574" actId="14100"/>
        <pc:sldMkLst>
          <pc:docMk/>
          <pc:sldMk cId="2317868346" sldId="267"/>
        </pc:sldMkLst>
        <pc:spChg chg="mod">
          <ac:chgData name="Ameen Abdel Hai" userId="ffad33369f32faa9" providerId="LiveId" clId="{424F8753-8078-45C0-B407-D3D937363503}" dt="2018-07-28T02:40:53.664" v="361" actId="20577"/>
          <ac:spMkLst>
            <pc:docMk/>
            <pc:sldMk cId="2317868346" sldId="267"/>
            <ac:spMk id="2" creationId="{FABCA9BE-0DC3-4914-8ABC-704C239A4BE3}"/>
          </ac:spMkLst>
        </pc:spChg>
        <pc:spChg chg="mod">
          <ac:chgData name="Ameen Abdel Hai" userId="ffad33369f32faa9" providerId="LiveId" clId="{424F8753-8078-45C0-B407-D3D937363503}" dt="2018-07-28T02:43:02.543" v="573" actId="14100"/>
          <ac:spMkLst>
            <pc:docMk/>
            <pc:sldMk cId="2317868346" sldId="267"/>
            <ac:spMk id="3" creationId="{DAC8A0E2-9610-46D3-9C3F-88307DD4E7F2}"/>
          </ac:spMkLst>
        </pc:spChg>
        <pc:picChg chg="add mod">
          <ac:chgData name="Ameen Abdel Hai" userId="ffad33369f32faa9" providerId="LiveId" clId="{424F8753-8078-45C0-B407-D3D937363503}" dt="2018-07-28T02:43:06.327" v="574" actId="14100"/>
          <ac:picMkLst>
            <pc:docMk/>
            <pc:sldMk cId="2317868346" sldId="267"/>
            <ac:picMk id="4" creationId="{A71FF417-6EB1-4B3E-9D4E-F117C3B89575}"/>
          </ac:picMkLst>
        </pc:picChg>
      </pc:sldChg>
      <pc:sldChg chg="addSp modSp add">
        <pc:chgData name="Ameen Abdel Hai" userId="ffad33369f32faa9" providerId="LiveId" clId="{424F8753-8078-45C0-B407-D3D937363503}" dt="2018-07-28T02:46:31.999" v="831" actId="14100"/>
        <pc:sldMkLst>
          <pc:docMk/>
          <pc:sldMk cId="1821424850" sldId="268"/>
        </pc:sldMkLst>
        <pc:spChg chg="mod">
          <ac:chgData name="Ameen Abdel Hai" userId="ffad33369f32faa9" providerId="LiveId" clId="{424F8753-8078-45C0-B407-D3D937363503}" dt="2018-07-28T02:44:24.054" v="597" actId="20577"/>
          <ac:spMkLst>
            <pc:docMk/>
            <pc:sldMk cId="1821424850" sldId="268"/>
            <ac:spMk id="2" creationId="{1C8B2629-D243-4E38-9024-FCB7FCBA766B}"/>
          </ac:spMkLst>
        </pc:spChg>
        <pc:spChg chg="mod">
          <ac:chgData name="Ameen Abdel Hai" userId="ffad33369f32faa9" providerId="LiveId" clId="{424F8753-8078-45C0-B407-D3D937363503}" dt="2018-07-28T02:45:59.352" v="825" actId="20577"/>
          <ac:spMkLst>
            <pc:docMk/>
            <pc:sldMk cId="1821424850" sldId="268"/>
            <ac:spMk id="3" creationId="{68635055-8363-49FE-9A56-87CB200397A4}"/>
          </ac:spMkLst>
        </pc:spChg>
        <pc:picChg chg="add mod">
          <ac:chgData name="Ameen Abdel Hai" userId="ffad33369f32faa9" providerId="LiveId" clId="{424F8753-8078-45C0-B407-D3D937363503}" dt="2018-07-28T02:46:31.999" v="831" actId="14100"/>
          <ac:picMkLst>
            <pc:docMk/>
            <pc:sldMk cId="1821424850" sldId="268"/>
            <ac:picMk id="4" creationId="{A8A13A17-0FFB-4E76-90EE-7182649631B2}"/>
          </ac:picMkLst>
        </pc:picChg>
      </pc:sldChg>
      <pc:sldChg chg="addSp modSp add">
        <pc:chgData name="Ameen Abdel Hai" userId="ffad33369f32faa9" providerId="LiveId" clId="{424F8753-8078-45C0-B407-D3D937363503}" dt="2018-07-28T02:54:25.257" v="1020" actId="207"/>
        <pc:sldMkLst>
          <pc:docMk/>
          <pc:sldMk cId="2312664" sldId="269"/>
        </pc:sldMkLst>
        <pc:spChg chg="mod">
          <ac:chgData name="Ameen Abdel Hai" userId="ffad33369f32faa9" providerId="LiveId" clId="{424F8753-8078-45C0-B407-D3D937363503}" dt="2018-07-28T02:52:29.910" v="851" actId="20577"/>
          <ac:spMkLst>
            <pc:docMk/>
            <pc:sldMk cId="2312664" sldId="269"/>
            <ac:spMk id="2" creationId="{BDAE9074-BA55-4A90-B0C1-654E0CB4C674}"/>
          </ac:spMkLst>
        </pc:spChg>
        <pc:spChg chg="mod">
          <ac:chgData name="Ameen Abdel Hai" userId="ffad33369f32faa9" providerId="LiveId" clId="{424F8753-8078-45C0-B407-D3D937363503}" dt="2018-07-28T02:54:25.257" v="1020" actId="207"/>
          <ac:spMkLst>
            <pc:docMk/>
            <pc:sldMk cId="2312664" sldId="269"/>
            <ac:spMk id="3" creationId="{55D16C3D-71F2-4363-AC36-B68F622B214D}"/>
          </ac:spMkLst>
        </pc:spChg>
        <pc:picChg chg="add mod">
          <ac:chgData name="Ameen Abdel Hai" userId="ffad33369f32faa9" providerId="LiveId" clId="{424F8753-8078-45C0-B407-D3D937363503}" dt="2018-07-28T02:53:47.353" v="1018" actId="1076"/>
          <ac:picMkLst>
            <pc:docMk/>
            <pc:sldMk cId="2312664" sldId="269"/>
            <ac:picMk id="4" creationId="{32750952-90F0-4753-AAC2-28F536818A1D}"/>
          </ac:picMkLst>
        </pc:picChg>
      </pc:sldChg>
      <pc:sldChg chg="addSp modSp add">
        <pc:chgData name="Ameen Abdel Hai" userId="ffad33369f32faa9" providerId="LiveId" clId="{424F8753-8078-45C0-B407-D3D937363503}" dt="2018-07-28T02:58:39.943" v="1109" actId="14100"/>
        <pc:sldMkLst>
          <pc:docMk/>
          <pc:sldMk cId="2303617006" sldId="270"/>
        </pc:sldMkLst>
        <pc:spChg chg="mod">
          <ac:chgData name="Ameen Abdel Hai" userId="ffad33369f32faa9" providerId="LiveId" clId="{424F8753-8078-45C0-B407-D3D937363503}" dt="2018-07-28T02:57:51.417" v="1041" actId="20577"/>
          <ac:spMkLst>
            <pc:docMk/>
            <pc:sldMk cId="2303617006" sldId="270"/>
            <ac:spMk id="2" creationId="{7481BF74-D2EC-4EEA-968B-F1705644B741}"/>
          </ac:spMkLst>
        </pc:spChg>
        <pc:spChg chg="mod">
          <ac:chgData name="Ameen Abdel Hai" userId="ffad33369f32faa9" providerId="LiveId" clId="{424F8753-8078-45C0-B407-D3D937363503}" dt="2018-07-28T02:58:22.816" v="1106" actId="14100"/>
          <ac:spMkLst>
            <pc:docMk/>
            <pc:sldMk cId="2303617006" sldId="270"/>
            <ac:spMk id="3" creationId="{F687C224-3DB7-48B6-B51B-87CC82B45AA0}"/>
          </ac:spMkLst>
        </pc:spChg>
        <pc:picChg chg="add mod">
          <ac:chgData name="Ameen Abdel Hai" userId="ffad33369f32faa9" providerId="LiveId" clId="{424F8753-8078-45C0-B407-D3D937363503}" dt="2018-07-28T02:58:39.943" v="1109" actId="14100"/>
          <ac:picMkLst>
            <pc:docMk/>
            <pc:sldMk cId="2303617006" sldId="270"/>
            <ac:picMk id="4" creationId="{1D656460-4490-469D-8D3F-48D227F23DB5}"/>
          </ac:picMkLst>
        </pc:picChg>
      </pc:sldChg>
      <pc:sldChg chg="addSp modSp add">
        <pc:chgData name="Ameen Abdel Hai" userId="ffad33369f32faa9" providerId="LiveId" clId="{424F8753-8078-45C0-B407-D3D937363503}" dt="2018-07-28T03:01:47.432" v="1245" actId="14100"/>
        <pc:sldMkLst>
          <pc:docMk/>
          <pc:sldMk cId="3587469657" sldId="271"/>
        </pc:sldMkLst>
        <pc:spChg chg="mod">
          <ac:chgData name="Ameen Abdel Hai" userId="ffad33369f32faa9" providerId="LiveId" clId="{424F8753-8078-45C0-B407-D3D937363503}" dt="2018-07-28T03:00:13.671" v="1230" actId="1076"/>
          <ac:spMkLst>
            <pc:docMk/>
            <pc:sldMk cId="3587469657" sldId="271"/>
            <ac:spMk id="2" creationId="{E20C6055-DC1F-4D8F-8701-4F1DEF8AB84B}"/>
          </ac:spMkLst>
        </pc:spChg>
        <pc:spChg chg="mod">
          <ac:chgData name="Ameen Abdel Hai" userId="ffad33369f32faa9" providerId="LiveId" clId="{424F8753-8078-45C0-B407-D3D937363503}" dt="2018-07-28T03:00:08.295" v="1228" actId="14100"/>
          <ac:spMkLst>
            <pc:docMk/>
            <pc:sldMk cId="3587469657" sldId="271"/>
            <ac:spMk id="3" creationId="{616ED71F-7601-4E76-8579-AF5ABD959544}"/>
          </ac:spMkLst>
        </pc:spChg>
        <pc:picChg chg="add mod modCrop">
          <ac:chgData name="Ameen Abdel Hai" userId="ffad33369f32faa9" providerId="LiveId" clId="{424F8753-8078-45C0-B407-D3D937363503}" dt="2018-07-28T03:01:47.432" v="1245" actId="14100"/>
          <ac:picMkLst>
            <pc:docMk/>
            <pc:sldMk cId="3587469657" sldId="271"/>
            <ac:picMk id="4" creationId="{4C072625-4785-4E74-A4A4-CE121F77B16E}"/>
          </ac:picMkLst>
        </pc:picChg>
        <pc:picChg chg="add mod modCrop">
          <ac:chgData name="Ameen Abdel Hai" userId="ffad33369f32faa9" providerId="LiveId" clId="{424F8753-8078-45C0-B407-D3D937363503}" dt="2018-07-28T03:01:38.735" v="1243" actId="14100"/>
          <ac:picMkLst>
            <pc:docMk/>
            <pc:sldMk cId="3587469657" sldId="271"/>
            <ac:picMk id="5" creationId="{0194A179-9B34-4963-A017-66EE79A445D7}"/>
          </ac:picMkLst>
        </pc:picChg>
      </pc:sldChg>
      <pc:sldChg chg="addSp modSp add">
        <pc:chgData name="Ameen Abdel Hai" userId="ffad33369f32faa9" providerId="LiveId" clId="{424F8753-8078-45C0-B407-D3D937363503}" dt="2018-07-28T03:05:57.495" v="1466" actId="1076"/>
        <pc:sldMkLst>
          <pc:docMk/>
          <pc:sldMk cId="3233137741" sldId="272"/>
        </pc:sldMkLst>
        <pc:spChg chg="mod">
          <ac:chgData name="Ameen Abdel Hai" userId="ffad33369f32faa9" providerId="LiveId" clId="{424F8753-8078-45C0-B407-D3D937363503}" dt="2018-07-28T03:03:27.992" v="1271" actId="20577"/>
          <ac:spMkLst>
            <pc:docMk/>
            <pc:sldMk cId="3233137741" sldId="272"/>
            <ac:spMk id="2" creationId="{1A37F407-F008-4B13-B3BB-06FF2B523082}"/>
          </ac:spMkLst>
        </pc:spChg>
        <pc:spChg chg="mod">
          <ac:chgData name="Ameen Abdel Hai" userId="ffad33369f32faa9" providerId="LiveId" clId="{424F8753-8078-45C0-B407-D3D937363503}" dt="2018-07-28T03:05:51.423" v="1463" actId="14100"/>
          <ac:spMkLst>
            <pc:docMk/>
            <pc:sldMk cId="3233137741" sldId="272"/>
            <ac:spMk id="3" creationId="{EBC21E5F-F145-4514-8578-F8323476B71B}"/>
          </ac:spMkLst>
        </pc:spChg>
        <pc:picChg chg="add mod">
          <ac:chgData name="Ameen Abdel Hai" userId="ffad33369f32faa9" providerId="LiveId" clId="{424F8753-8078-45C0-B407-D3D937363503}" dt="2018-07-28T03:05:57.495" v="1466" actId="1076"/>
          <ac:picMkLst>
            <pc:docMk/>
            <pc:sldMk cId="3233137741" sldId="272"/>
            <ac:picMk id="4" creationId="{BAB4E3CD-E07F-4A68-A856-7582CC251BF5}"/>
          </ac:picMkLst>
        </pc:picChg>
      </pc:sldChg>
      <pc:sldChg chg="addSp modSp add">
        <pc:chgData name="Ameen Abdel Hai" userId="ffad33369f32faa9" providerId="LiveId" clId="{424F8753-8078-45C0-B407-D3D937363503}" dt="2018-07-28T03:15:03.257" v="1663" actId="1076"/>
        <pc:sldMkLst>
          <pc:docMk/>
          <pc:sldMk cId="2171774425" sldId="273"/>
        </pc:sldMkLst>
        <pc:spChg chg="mod">
          <ac:chgData name="Ameen Abdel Hai" userId="ffad33369f32faa9" providerId="LiveId" clId="{424F8753-8078-45C0-B407-D3D937363503}" dt="2018-07-28T03:08:14.793" v="1490" actId="20577"/>
          <ac:spMkLst>
            <pc:docMk/>
            <pc:sldMk cId="2171774425" sldId="273"/>
            <ac:spMk id="2" creationId="{4B7C3189-1584-4B3A-B1E0-28E637D704BA}"/>
          </ac:spMkLst>
        </pc:spChg>
        <pc:spChg chg="mod">
          <ac:chgData name="Ameen Abdel Hai" userId="ffad33369f32faa9" providerId="LiveId" clId="{424F8753-8078-45C0-B407-D3D937363503}" dt="2018-07-28T03:12:32.680" v="1649" actId="14100"/>
          <ac:spMkLst>
            <pc:docMk/>
            <pc:sldMk cId="2171774425" sldId="273"/>
            <ac:spMk id="3" creationId="{AF330559-575F-4B80-9AEB-414C2AE1C034}"/>
          </ac:spMkLst>
        </pc:spChg>
        <pc:picChg chg="add mod modCrop">
          <ac:chgData name="Ameen Abdel Hai" userId="ffad33369f32faa9" providerId="LiveId" clId="{424F8753-8078-45C0-B407-D3D937363503}" dt="2018-07-28T03:15:03.257" v="1663" actId="1076"/>
          <ac:picMkLst>
            <pc:docMk/>
            <pc:sldMk cId="2171774425" sldId="273"/>
            <ac:picMk id="4" creationId="{DE41083D-4732-4C3A-B57B-13BCDBE01FAF}"/>
          </ac:picMkLst>
        </pc:picChg>
        <pc:picChg chg="add mod modCrop">
          <ac:chgData name="Ameen Abdel Hai" userId="ffad33369f32faa9" providerId="LiveId" clId="{424F8753-8078-45C0-B407-D3D937363503}" dt="2018-07-28T03:13:00.607" v="1656" actId="1076"/>
          <ac:picMkLst>
            <pc:docMk/>
            <pc:sldMk cId="2171774425" sldId="273"/>
            <ac:picMk id="5" creationId="{0BFE41BD-CE39-4833-B15F-FD3826C50154}"/>
          </ac:picMkLst>
        </pc:picChg>
      </pc:sldChg>
      <pc:sldChg chg="addSp modSp add">
        <pc:chgData name="Ameen Abdel Hai" userId="ffad33369f32faa9" providerId="LiveId" clId="{424F8753-8078-45C0-B407-D3D937363503}" dt="2018-07-28T03:17:09.255" v="1822" actId="14100"/>
        <pc:sldMkLst>
          <pc:docMk/>
          <pc:sldMk cId="1103910589" sldId="274"/>
        </pc:sldMkLst>
        <pc:spChg chg="mod">
          <ac:chgData name="Ameen Abdel Hai" userId="ffad33369f32faa9" providerId="LiveId" clId="{424F8753-8078-45C0-B407-D3D937363503}" dt="2018-07-28T03:15:15.039" v="1684" actId="20577"/>
          <ac:spMkLst>
            <pc:docMk/>
            <pc:sldMk cId="1103910589" sldId="274"/>
            <ac:spMk id="2" creationId="{E92B7531-F43A-458F-B3D6-6579F7186F9E}"/>
          </ac:spMkLst>
        </pc:spChg>
        <pc:spChg chg="mod">
          <ac:chgData name="Ameen Abdel Hai" userId="ffad33369f32faa9" providerId="LiveId" clId="{424F8753-8078-45C0-B407-D3D937363503}" dt="2018-07-28T03:15:47.346" v="1818" actId="5793"/>
          <ac:spMkLst>
            <pc:docMk/>
            <pc:sldMk cId="1103910589" sldId="274"/>
            <ac:spMk id="3" creationId="{315B261E-76D0-44E7-89BC-5503B3A4629F}"/>
          </ac:spMkLst>
        </pc:spChg>
        <pc:picChg chg="add mod">
          <ac:chgData name="Ameen Abdel Hai" userId="ffad33369f32faa9" providerId="LiveId" clId="{424F8753-8078-45C0-B407-D3D937363503}" dt="2018-07-28T03:17:09.255" v="1822" actId="14100"/>
          <ac:picMkLst>
            <pc:docMk/>
            <pc:sldMk cId="1103910589" sldId="274"/>
            <ac:picMk id="4" creationId="{3BC625C1-3250-4111-8357-875381BF9294}"/>
          </ac:picMkLst>
        </pc:picChg>
      </pc:sldChg>
      <pc:sldChg chg="addSp modSp add">
        <pc:chgData name="Ameen Abdel Hai" userId="ffad33369f32faa9" providerId="LiveId" clId="{424F8753-8078-45C0-B407-D3D937363503}" dt="2018-07-28T03:47:14.489" v="3169" actId="13926"/>
        <pc:sldMkLst>
          <pc:docMk/>
          <pc:sldMk cId="2599812024" sldId="275"/>
        </pc:sldMkLst>
        <pc:spChg chg="mod">
          <ac:chgData name="Ameen Abdel Hai" userId="ffad33369f32faa9" providerId="LiveId" clId="{424F8753-8078-45C0-B407-D3D937363503}" dt="2018-07-28T03:47:14.489" v="3169" actId="13926"/>
          <ac:spMkLst>
            <pc:docMk/>
            <pc:sldMk cId="2599812024" sldId="275"/>
            <ac:spMk id="2" creationId="{54DECDBC-D899-4C11-A428-9E872E2A74DD}"/>
          </ac:spMkLst>
        </pc:spChg>
        <pc:spChg chg="mod">
          <ac:chgData name="Ameen Abdel Hai" userId="ffad33369f32faa9" providerId="LiveId" clId="{424F8753-8078-45C0-B407-D3D937363503}" dt="2018-07-28T03:19:47.403" v="2083" actId="13926"/>
          <ac:spMkLst>
            <pc:docMk/>
            <pc:sldMk cId="2599812024" sldId="275"/>
            <ac:spMk id="3" creationId="{DE8A006D-B9B8-4DC9-BA19-B2C1AF166C61}"/>
          </ac:spMkLst>
        </pc:spChg>
        <pc:picChg chg="add mod">
          <ac:chgData name="Ameen Abdel Hai" userId="ffad33369f32faa9" providerId="LiveId" clId="{424F8753-8078-45C0-B407-D3D937363503}" dt="2018-07-28T03:20:12.143" v="2087" actId="14100"/>
          <ac:picMkLst>
            <pc:docMk/>
            <pc:sldMk cId="2599812024" sldId="275"/>
            <ac:picMk id="4" creationId="{EF4997F6-5E66-495D-8CC7-2484DF129AAF}"/>
          </ac:picMkLst>
        </pc:picChg>
      </pc:sldChg>
      <pc:sldChg chg="addSp modSp add">
        <pc:chgData name="Ameen Abdel Hai" userId="ffad33369f32faa9" providerId="LiveId" clId="{424F8753-8078-45C0-B407-D3D937363503}" dt="2018-07-28T03:22:49.136" v="2265" actId="1076"/>
        <pc:sldMkLst>
          <pc:docMk/>
          <pc:sldMk cId="2882542572" sldId="276"/>
        </pc:sldMkLst>
        <pc:spChg chg="mod">
          <ac:chgData name="Ameen Abdel Hai" userId="ffad33369f32faa9" providerId="LiveId" clId="{424F8753-8078-45C0-B407-D3D937363503}" dt="2018-07-28T03:22:03.744" v="2255" actId="20577"/>
          <ac:spMkLst>
            <pc:docMk/>
            <pc:sldMk cId="2882542572" sldId="276"/>
            <ac:spMk id="2" creationId="{8E3DEF48-DC05-4E88-8D5D-F29FB8F90C14}"/>
          </ac:spMkLst>
        </pc:spChg>
        <pc:spChg chg="mod">
          <ac:chgData name="Ameen Abdel Hai" userId="ffad33369f32faa9" providerId="LiveId" clId="{424F8753-8078-45C0-B407-D3D937363503}" dt="2018-07-28T03:22:34.641" v="2260" actId="14100"/>
          <ac:spMkLst>
            <pc:docMk/>
            <pc:sldMk cId="2882542572" sldId="276"/>
            <ac:spMk id="3" creationId="{6592EE60-535E-4FAF-B6B6-68C5DA4A6DCF}"/>
          </ac:spMkLst>
        </pc:spChg>
        <pc:picChg chg="add mod">
          <ac:chgData name="Ameen Abdel Hai" userId="ffad33369f32faa9" providerId="LiveId" clId="{424F8753-8078-45C0-B407-D3D937363503}" dt="2018-07-28T03:22:49.136" v="2265" actId="1076"/>
          <ac:picMkLst>
            <pc:docMk/>
            <pc:sldMk cId="2882542572" sldId="276"/>
            <ac:picMk id="4" creationId="{7BA02A1B-A684-4719-BC96-B594E759CD7D}"/>
          </ac:picMkLst>
        </pc:picChg>
      </pc:sldChg>
      <pc:sldChg chg="addSp delSp modSp add">
        <pc:chgData name="Ameen Abdel Hai" userId="ffad33369f32faa9" providerId="LiveId" clId="{424F8753-8078-45C0-B407-D3D937363503}" dt="2018-07-28T03:25:13.817" v="2544" actId="20577"/>
        <pc:sldMkLst>
          <pc:docMk/>
          <pc:sldMk cId="2459960557" sldId="277"/>
        </pc:sldMkLst>
        <pc:spChg chg="add mod">
          <ac:chgData name="Ameen Abdel Hai" userId="ffad33369f32faa9" providerId="LiveId" clId="{424F8753-8078-45C0-B407-D3D937363503}" dt="2018-07-28T03:25:13.817" v="2544" actId="20577"/>
          <ac:spMkLst>
            <pc:docMk/>
            <pc:sldMk cId="2459960557" sldId="277"/>
            <ac:spMk id="6" creationId="{0D0CDBC9-6E81-4BE6-B397-DE001212E92E}"/>
          </ac:spMkLst>
        </pc:spChg>
        <pc:picChg chg="del">
          <ac:chgData name="Ameen Abdel Hai" userId="ffad33369f32faa9" providerId="LiveId" clId="{424F8753-8078-45C0-B407-D3D937363503}" dt="2018-07-28T03:23:22.894" v="2267" actId="478"/>
          <ac:picMkLst>
            <pc:docMk/>
            <pc:sldMk cId="2459960557" sldId="277"/>
            <ac:picMk id="5" creationId="{0BFE41BD-CE39-4833-B15F-FD3826C50154}"/>
          </ac:picMkLst>
        </pc:picChg>
      </pc:sldChg>
      <pc:sldChg chg="addSp modSp add">
        <pc:chgData name="Ameen Abdel Hai" userId="ffad33369f32faa9" providerId="LiveId" clId="{424F8753-8078-45C0-B407-D3D937363503}" dt="2018-07-28T03:30:19.146" v="2865" actId="20577"/>
        <pc:sldMkLst>
          <pc:docMk/>
          <pc:sldMk cId="2005901419" sldId="278"/>
        </pc:sldMkLst>
        <pc:spChg chg="mod">
          <ac:chgData name="Ameen Abdel Hai" userId="ffad33369f32faa9" providerId="LiveId" clId="{424F8753-8078-45C0-B407-D3D937363503}" dt="2018-07-28T03:25:29.657" v="2560" actId="20577"/>
          <ac:spMkLst>
            <pc:docMk/>
            <pc:sldMk cId="2005901419" sldId="278"/>
            <ac:spMk id="2" creationId="{4B0AF06E-B51F-4D03-83EC-E7C0A9DC1F51}"/>
          </ac:spMkLst>
        </pc:spChg>
        <pc:spChg chg="mod">
          <ac:chgData name="Ameen Abdel Hai" userId="ffad33369f32faa9" providerId="LiveId" clId="{424F8753-8078-45C0-B407-D3D937363503}" dt="2018-07-28T03:30:19.146" v="2865" actId="20577"/>
          <ac:spMkLst>
            <pc:docMk/>
            <pc:sldMk cId="2005901419" sldId="278"/>
            <ac:spMk id="3" creationId="{2B45F350-6A2A-46F0-836D-AF9D7D6BC752}"/>
          </ac:spMkLst>
        </pc:spChg>
        <pc:picChg chg="add mod">
          <ac:chgData name="Ameen Abdel Hai" userId="ffad33369f32faa9" providerId="LiveId" clId="{424F8753-8078-45C0-B407-D3D937363503}" dt="2018-07-28T03:27:33.847" v="2828" actId="14100"/>
          <ac:picMkLst>
            <pc:docMk/>
            <pc:sldMk cId="2005901419" sldId="278"/>
            <ac:picMk id="4" creationId="{B376E7EA-6AAB-4542-8E32-EDF06150A73C}"/>
          </ac:picMkLst>
        </pc:picChg>
        <pc:picChg chg="add mod">
          <ac:chgData name="Ameen Abdel Hai" userId="ffad33369f32faa9" providerId="LiveId" clId="{424F8753-8078-45C0-B407-D3D937363503}" dt="2018-07-28T03:28:00.463" v="2834" actId="1076"/>
          <ac:picMkLst>
            <pc:docMk/>
            <pc:sldMk cId="2005901419" sldId="278"/>
            <ac:picMk id="5" creationId="{3A562BE1-12D9-465D-886D-A1AB50E3D284}"/>
          </ac:picMkLst>
        </pc:picChg>
      </pc:sldChg>
      <pc:sldChg chg="addSp modSp add">
        <pc:chgData name="Ameen Abdel Hai" userId="ffad33369f32faa9" providerId="LiveId" clId="{424F8753-8078-45C0-B407-D3D937363503}" dt="2018-07-28T03:32:19.103" v="3037" actId="1076"/>
        <pc:sldMkLst>
          <pc:docMk/>
          <pc:sldMk cId="3969156486" sldId="279"/>
        </pc:sldMkLst>
        <pc:spChg chg="mod">
          <ac:chgData name="Ameen Abdel Hai" userId="ffad33369f32faa9" providerId="LiveId" clId="{424F8753-8078-45C0-B407-D3D937363503}" dt="2018-07-28T03:31:03.682" v="2881" actId="20577"/>
          <ac:spMkLst>
            <pc:docMk/>
            <pc:sldMk cId="3969156486" sldId="279"/>
            <ac:spMk id="2" creationId="{04586AB4-6161-48EF-8808-A84A69C310A7}"/>
          </ac:spMkLst>
        </pc:spChg>
        <pc:spChg chg="mod">
          <ac:chgData name="Ameen Abdel Hai" userId="ffad33369f32faa9" providerId="LiveId" clId="{424F8753-8078-45C0-B407-D3D937363503}" dt="2018-07-28T03:31:44.943" v="3027" actId="14100"/>
          <ac:spMkLst>
            <pc:docMk/>
            <pc:sldMk cId="3969156486" sldId="279"/>
            <ac:spMk id="3" creationId="{A40B30AE-F411-414A-B049-ED1036C68C45}"/>
          </ac:spMkLst>
        </pc:spChg>
        <pc:picChg chg="add mod">
          <ac:chgData name="Ameen Abdel Hai" userId="ffad33369f32faa9" providerId="LiveId" clId="{424F8753-8078-45C0-B407-D3D937363503}" dt="2018-07-28T03:31:54.063" v="3029" actId="14100"/>
          <ac:picMkLst>
            <pc:docMk/>
            <pc:sldMk cId="3969156486" sldId="279"/>
            <ac:picMk id="4" creationId="{1D52BE1E-B5AB-490D-8767-328EFBD2D7BB}"/>
          </ac:picMkLst>
        </pc:picChg>
        <pc:picChg chg="add mod">
          <ac:chgData name="Ameen Abdel Hai" userId="ffad33369f32faa9" providerId="LiveId" clId="{424F8753-8078-45C0-B407-D3D937363503}" dt="2018-07-28T03:32:19.103" v="3037" actId="1076"/>
          <ac:picMkLst>
            <pc:docMk/>
            <pc:sldMk cId="3969156486" sldId="279"/>
            <ac:picMk id="5" creationId="{E601A9BD-8420-465B-85DF-370CB6F5C759}"/>
          </ac:picMkLst>
        </pc:picChg>
      </pc:sldChg>
      <pc:sldChg chg="addSp modSp add">
        <pc:chgData name="Ameen Abdel Hai" userId="ffad33369f32faa9" providerId="LiveId" clId="{424F8753-8078-45C0-B407-D3D937363503}" dt="2018-07-28T03:44:17.928" v="3134" actId="14100"/>
        <pc:sldMkLst>
          <pc:docMk/>
          <pc:sldMk cId="4042339340" sldId="280"/>
        </pc:sldMkLst>
        <pc:spChg chg="mod">
          <ac:chgData name="Ameen Abdel Hai" userId="ffad33369f32faa9" providerId="LiveId" clId="{424F8753-8078-45C0-B407-D3D937363503}" dt="2018-07-28T03:43:35.002" v="3060" actId="20577"/>
          <ac:spMkLst>
            <pc:docMk/>
            <pc:sldMk cId="4042339340" sldId="280"/>
            <ac:spMk id="2" creationId="{19B0C89B-6FD8-4A35-8F8E-ECF9D498B8F8}"/>
          </ac:spMkLst>
        </pc:spChg>
        <pc:spChg chg="mod">
          <ac:chgData name="Ameen Abdel Hai" userId="ffad33369f32faa9" providerId="LiveId" clId="{424F8753-8078-45C0-B407-D3D937363503}" dt="2018-07-28T03:43:54.656" v="3130" actId="14100"/>
          <ac:spMkLst>
            <pc:docMk/>
            <pc:sldMk cId="4042339340" sldId="280"/>
            <ac:spMk id="3" creationId="{EE52841F-CC30-4CE5-A00C-294A56514372}"/>
          </ac:spMkLst>
        </pc:spChg>
        <pc:picChg chg="add mod">
          <ac:chgData name="Ameen Abdel Hai" userId="ffad33369f32faa9" providerId="LiveId" clId="{424F8753-8078-45C0-B407-D3D937363503}" dt="2018-07-28T03:44:17.928" v="3134" actId="14100"/>
          <ac:picMkLst>
            <pc:docMk/>
            <pc:sldMk cId="4042339340" sldId="280"/>
            <ac:picMk id="4" creationId="{EA94A942-20B9-42A5-91A8-32D2109F6BF4}"/>
          </ac:picMkLst>
        </pc:picChg>
      </pc:sldChg>
      <pc:sldChg chg="addSp modSp add">
        <pc:chgData name="Ameen Abdel Hai" userId="ffad33369f32faa9" providerId="LiveId" clId="{424F8753-8078-45C0-B407-D3D937363503}" dt="2018-07-28T03:48:51.695" v="3369" actId="14100"/>
        <pc:sldMkLst>
          <pc:docMk/>
          <pc:sldMk cId="874180949" sldId="281"/>
        </pc:sldMkLst>
        <pc:spChg chg="mod">
          <ac:chgData name="Ameen Abdel Hai" userId="ffad33369f32faa9" providerId="LiveId" clId="{424F8753-8078-45C0-B407-D3D937363503}" dt="2018-07-28T03:47:05.759" v="3168" actId="13926"/>
          <ac:spMkLst>
            <pc:docMk/>
            <pc:sldMk cId="874180949" sldId="281"/>
            <ac:spMk id="2" creationId="{1D633AE1-C29D-4EE0-BDC7-FA8B5A05F10A}"/>
          </ac:spMkLst>
        </pc:spChg>
        <pc:spChg chg="mod">
          <ac:chgData name="Ameen Abdel Hai" userId="ffad33369f32faa9" providerId="LiveId" clId="{424F8753-8078-45C0-B407-D3D937363503}" dt="2018-07-28T03:48:25.414" v="3366" actId="113"/>
          <ac:spMkLst>
            <pc:docMk/>
            <pc:sldMk cId="874180949" sldId="281"/>
            <ac:spMk id="3" creationId="{CA6845F8-FC51-4168-8CEA-1917478A413D}"/>
          </ac:spMkLst>
        </pc:spChg>
        <pc:picChg chg="add mod">
          <ac:chgData name="Ameen Abdel Hai" userId="ffad33369f32faa9" providerId="LiveId" clId="{424F8753-8078-45C0-B407-D3D937363503}" dt="2018-07-28T03:48:51.695" v="3369" actId="14100"/>
          <ac:picMkLst>
            <pc:docMk/>
            <pc:sldMk cId="874180949" sldId="281"/>
            <ac:picMk id="4" creationId="{9D9F807C-BB0B-43F9-8256-03232BDE5132}"/>
          </ac:picMkLst>
        </pc:picChg>
      </pc:sldChg>
      <pc:sldChg chg="addSp delSp modSp add">
        <pc:chgData name="Ameen Abdel Hai" userId="ffad33369f32faa9" providerId="LiveId" clId="{424F8753-8078-45C0-B407-D3D937363503}" dt="2018-07-28T03:51:49.847" v="3407" actId="1036"/>
        <pc:sldMkLst>
          <pc:docMk/>
          <pc:sldMk cId="3179641642" sldId="282"/>
        </pc:sldMkLst>
        <pc:spChg chg="mod">
          <ac:chgData name="Ameen Abdel Hai" userId="ffad33369f32faa9" providerId="LiveId" clId="{424F8753-8078-45C0-B407-D3D937363503}" dt="2018-07-28T03:50:55.616" v="3391" actId="20577"/>
          <ac:spMkLst>
            <pc:docMk/>
            <pc:sldMk cId="3179641642" sldId="282"/>
            <ac:spMk id="2" creationId="{1F185CBC-D833-46D5-A78D-87B26B557748}"/>
          </ac:spMkLst>
        </pc:spChg>
        <pc:spChg chg="del mod">
          <ac:chgData name="Ameen Abdel Hai" userId="ffad33369f32faa9" providerId="LiveId" clId="{424F8753-8078-45C0-B407-D3D937363503}" dt="2018-07-28T03:51:11.529" v="3393"/>
          <ac:spMkLst>
            <pc:docMk/>
            <pc:sldMk cId="3179641642" sldId="282"/>
            <ac:spMk id="3" creationId="{BB23DB68-3922-40A4-8325-8A5B3AC6043C}"/>
          </ac:spMkLst>
        </pc:spChg>
        <pc:picChg chg="add mod">
          <ac:chgData name="Ameen Abdel Hai" userId="ffad33369f32faa9" providerId="LiveId" clId="{424F8753-8078-45C0-B407-D3D937363503}" dt="2018-07-28T03:51:49.847" v="3407" actId="1036"/>
          <ac:picMkLst>
            <pc:docMk/>
            <pc:sldMk cId="3179641642" sldId="282"/>
            <ac:picMk id="4" creationId="{ED766B05-0E37-4556-99BB-BBCE0A0EAA50}"/>
          </ac:picMkLst>
        </pc:picChg>
      </pc:sldChg>
      <pc:sldChg chg="addSp modSp add">
        <pc:chgData name="Ameen Abdel Hai" userId="ffad33369f32faa9" providerId="LiveId" clId="{424F8753-8078-45C0-B407-D3D937363503}" dt="2018-07-28T03:55:10.427" v="3435" actId="113"/>
        <pc:sldMkLst>
          <pc:docMk/>
          <pc:sldMk cId="2288901322" sldId="283"/>
        </pc:sldMkLst>
        <pc:spChg chg="add mod">
          <ac:chgData name="Ameen Abdel Hai" userId="ffad33369f32faa9" providerId="LiveId" clId="{424F8753-8078-45C0-B407-D3D937363503}" dt="2018-07-28T03:55:10.427" v="3435" actId="113"/>
          <ac:spMkLst>
            <pc:docMk/>
            <pc:sldMk cId="2288901322" sldId="283"/>
            <ac:spMk id="5" creationId="{65D3C4BB-62FF-4355-8081-7397F4FE9148}"/>
          </ac:spMkLst>
        </pc:spChg>
        <pc:picChg chg="mod">
          <ac:chgData name="Ameen Abdel Hai" userId="ffad33369f32faa9" providerId="LiveId" clId="{424F8753-8078-45C0-B407-D3D937363503}" dt="2018-07-28T03:54:24.319" v="3413" actId="14100"/>
          <ac:picMkLst>
            <pc:docMk/>
            <pc:sldMk cId="2288901322" sldId="283"/>
            <ac:picMk id="4" creationId="{ED766B05-0E37-4556-99BB-BBCE0A0EAA50}"/>
          </ac:picMkLst>
        </pc:picChg>
      </pc:sldChg>
      <pc:sldChg chg="addSp modSp add">
        <pc:chgData name="Ameen Abdel Hai" userId="ffad33369f32faa9" providerId="LiveId" clId="{424F8753-8078-45C0-B407-D3D937363503}" dt="2018-07-28T03:58:03.951" v="3806" actId="14100"/>
        <pc:sldMkLst>
          <pc:docMk/>
          <pc:sldMk cId="4001924227" sldId="284"/>
        </pc:sldMkLst>
        <pc:spChg chg="mod">
          <ac:chgData name="Ameen Abdel Hai" userId="ffad33369f32faa9" providerId="LiveId" clId="{424F8753-8078-45C0-B407-D3D937363503}" dt="2018-07-28T03:56:28.343" v="3452" actId="20577"/>
          <ac:spMkLst>
            <pc:docMk/>
            <pc:sldMk cId="4001924227" sldId="284"/>
            <ac:spMk id="2" creationId="{3AF2503C-0091-4465-8397-A7F85184641F}"/>
          </ac:spMkLst>
        </pc:spChg>
        <pc:spChg chg="mod">
          <ac:chgData name="Ameen Abdel Hai" userId="ffad33369f32faa9" providerId="LiveId" clId="{424F8753-8078-45C0-B407-D3D937363503}" dt="2018-07-28T03:57:41.831" v="3802" actId="14100"/>
          <ac:spMkLst>
            <pc:docMk/>
            <pc:sldMk cId="4001924227" sldId="284"/>
            <ac:spMk id="3" creationId="{775344E4-F149-4B87-BA3E-FB0DF4ECEF0D}"/>
          </ac:spMkLst>
        </pc:spChg>
        <pc:picChg chg="add mod">
          <ac:chgData name="Ameen Abdel Hai" userId="ffad33369f32faa9" providerId="LiveId" clId="{424F8753-8078-45C0-B407-D3D937363503}" dt="2018-07-28T03:58:03.951" v="3806" actId="14100"/>
          <ac:picMkLst>
            <pc:docMk/>
            <pc:sldMk cId="4001924227" sldId="284"/>
            <ac:picMk id="4" creationId="{B3C2E54E-269A-487A-9739-837F6F348A39}"/>
          </ac:picMkLst>
        </pc:picChg>
      </pc:sldChg>
      <pc:sldChg chg="addSp delSp modSp add">
        <pc:chgData name="Ameen Abdel Hai" userId="ffad33369f32faa9" providerId="LiveId" clId="{424F8753-8078-45C0-B407-D3D937363503}" dt="2018-07-28T04:00:58.439" v="3882" actId="1076"/>
        <pc:sldMkLst>
          <pc:docMk/>
          <pc:sldMk cId="1393245665" sldId="285"/>
        </pc:sldMkLst>
        <pc:spChg chg="del">
          <ac:chgData name="Ameen Abdel Hai" userId="ffad33369f32faa9" providerId="LiveId" clId="{424F8753-8078-45C0-B407-D3D937363503}" dt="2018-07-28T03:59:50.338" v="3808" actId="478"/>
          <ac:spMkLst>
            <pc:docMk/>
            <pc:sldMk cId="1393245665" sldId="285"/>
            <ac:spMk id="2" creationId="{9CC21D0F-1CAA-4691-89E2-D30A2AA2B5B6}"/>
          </ac:spMkLst>
        </pc:spChg>
        <pc:spChg chg="add del mod">
          <ac:chgData name="Ameen Abdel Hai" userId="ffad33369f32faa9" providerId="LiveId" clId="{424F8753-8078-45C0-B407-D3D937363503}" dt="2018-07-28T04:00:38.240" v="3874" actId="20577"/>
          <ac:spMkLst>
            <pc:docMk/>
            <pc:sldMk cId="1393245665" sldId="285"/>
            <ac:spMk id="3" creationId="{B789C471-8A3F-493F-A0E0-28D414BBE7AC}"/>
          </ac:spMkLst>
        </pc:spChg>
        <pc:picChg chg="add del mod">
          <ac:chgData name="Ameen Abdel Hai" userId="ffad33369f32faa9" providerId="LiveId" clId="{424F8753-8078-45C0-B407-D3D937363503}" dt="2018-07-28T04:00:07.978" v="3812"/>
          <ac:picMkLst>
            <pc:docMk/>
            <pc:sldMk cId="1393245665" sldId="285"/>
            <ac:picMk id="4" creationId="{6FED5CC1-752F-46B2-A1AF-35D0A5A08603}"/>
          </ac:picMkLst>
        </pc:picChg>
        <pc:picChg chg="add mod">
          <ac:chgData name="Ameen Abdel Hai" userId="ffad33369f32faa9" providerId="LiveId" clId="{424F8753-8078-45C0-B407-D3D937363503}" dt="2018-07-28T04:00:58.439" v="3882" actId="1076"/>
          <ac:picMkLst>
            <pc:docMk/>
            <pc:sldMk cId="1393245665" sldId="285"/>
            <ac:picMk id="5" creationId="{431FAC02-CC6A-4456-A64F-70ED3DFDEBAF}"/>
          </ac:picMkLst>
        </pc:picChg>
      </pc:sldChg>
      <pc:sldChg chg="addSp delSp modSp add">
        <pc:chgData name="Ameen Abdel Hai" userId="ffad33369f32faa9" providerId="LiveId" clId="{424F8753-8078-45C0-B407-D3D937363503}" dt="2018-07-28T04:03:40.216" v="3907" actId="1076"/>
        <pc:sldMkLst>
          <pc:docMk/>
          <pc:sldMk cId="4045932620" sldId="286"/>
        </pc:sldMkLst>
        <pc:spChg chg="mod">
          <ac:chgData name="Ameen Abdel Hai" userId="ffad33369f32faa9" providerId="LiveId" clId="{424F8753-8078-45C0-B407-D3D937363503}" dt="2018-07-28T04:02:55.384" v="3897" actId="20577"/>
          <ac:spMkLst>
            <pc:docMk/>
            <pc:sldMk cId="4045932620" sldId="286"/>
            <ac:spMk id="2" creationId="{F7A76E09-52C0-45EF-A60B-E7AFDACFC752}"/>
          </ac:spMkLst>
        </pc:spChg>
        <pc:spChg chg="del mod">
          <ac:chgData name="Ameen Abdel Hai" userId="ffad33369f32faa9" providerId="LiveId" clId="{424F8753-8078-45C0-B407-D3D937363503}" dt="2018-07-28T04:03:11.422" v="3899"/>
          <ac:spMkLst>
            <pc:docMk/>
            <pc:sldMk cId="4045932620" sldId="286"/>
            <ac:spMk id="3" creationId="{94AC035B-64B7-4F31-B2CF-64624A772390}"/>
          </ac:spMkLst>
        </pc:spChg>
        <pc:picChg chg="add mod">
          <ac:chgData name="Ameen Abdel Hai" userId="ffad33369f32faa9" providerId="LiveId" clId="{424F8753-8078-45C0-B407-D3D937363503}" dt="2018-07-28T04:03:40.216" v="3907" actId="1076"/>
          <ac:picMkLst>
            <pc:docMk/>
            <pc:sldMk cId="4045932620" sldId="286"/>
            <ac:picMk id="4" creationId="{FBDF860A-5E73-44EC-B01B-6725A2620F50}"/>
          </ac:picMkLst>
        </pc:picChg>
      </pc:sldChg>
      <pc:sldChg chg="addSp modSp add">
        <pc:chgData name="Ameen Abdel Hai" userId="ffad33369f32faa9" providerId="LiveId" clId="{424F8753-8078-45C0-B407-D3D937363503}" dt="2018-07-28T04:06:36.767" v="4168" actId="14100"/>
        <pc:sldMkLst>
          <pc:docMk/>
          <pc:sldMk cId="3306310854" sldId="287"/>
        </pc:sldMkLst>
        <pc:spChg chg="mod">
          <ac:chgData name="Ameen Abdel Hai" userId="ffad33369f32faa9" providerId="LiveId" clId="{424F8753-8078-45C0-B407-D3D937363503}" dt="2018-07-28T04:04:02.264" v="3930" actId="20577"/>
          <ac:spMkLst>
            <pc:docMk/>
            <pc:sldMk cId="3306310854" sldId="287"/>
            <ac:spMk id="2" creationId="{0744CD2A-FBDF-45B8-898A-9DEA2BBAEBEB}"/>
          </ac:spMkLst>
        </pc:spChg>
        <pc:spChg chg="mod">
          <ac:chgData name="Ameen Abdel Hai" userId="ffad33369f32faa9" providerId="LiveId" clId="{424F8753-8078-45C0-B407-D3D937363503}" dt="2018-07-28T04:06:31.736" v="4167" actId="14100"/>
          <ac:spMkLst>
            <pc:docMk/>
            <pc:sldMk cId="3306310854" sldId="287"/>
            <ac:spMk id="3" creationId="{7635C103-E8C1-44CA-B0FF-4A0A2795A9B4}"/>
          </ac:spMkLst>
        </pc:spChg>
        <pc:picChg chg="add mod">
          <ac:chgData name="Ameen Abdel Hai" userId="ffad33369f32faa9" providerId="LiveId" clId="{424F8753-8078-45C0-B407-D3D937363503}" dt="2018-07-28T04:06:36.767" v="4168" actId="14100"/>
          <ac:picMkLst>
            <pc:docMk/>
            <pc:sldMk cId="3306310854" sldId="287"/>
            <ac:picMk id="4" creationId="{64076C2E-FD7C-422B-A752-9CAD23F8640C}"/>
          </ac:picMkLst>
        </pc:picChg>
      </pc:sldChg>
      <pc:sldChg chg="addSp modSp add">
        <pc:chgData name="Ameen Abdel Hai" userId="ffad33369f32faa9" providerId="LiveId" clId="{424F8753-8078-45C0-B407-D3D937363503}" dt="2018-07-28T04:11:00.800" v="4426" actId="14100"/>
        <pc:sldMkLst>
          <pc:docMk/>
          <pc:sldMk cId="1163712663" sldId="288"/>
        </pc:sldMkLst>
        <pc:spChg chg="mod">
          <ac:chgData name="Ameen Abdel Hai" userId="ffad33369f32faa9" providerId="LiveId" clId="{424F8753-8078-45C0-B407-D3D937363503}" dt="2018-07-28T04:09:17.218" v="4217" actId="20577"/>
          <ac:spMkLst>
            <pc:docMk/>
            <pc:sldMk cId="1163712663" sldId="288"/>
            <ac:spMk id="2" creationId="{F36F6520-4E01-4553-A8B0-A5DC4C1C2394}"/>
          </ac:spMkLst>
        </pc:spChg>
        <pc:spChg chg="mod">
          <ac:chgData name="Ameen Abdel Hai" userId="ffad33369f32faa9" providerId="LiveId" clId="{424F8753-8078-45C0-B407-D3D937363503}" dt="2018-07-28T04:11:00.800" v="4426" actId="14100"/>
          <ac:spMkLst>
            <pc:docMk/>
            <pc:sldMk cId="1163712663" sldId="288"/>
            <ac:spMk id="3" creationId="{E4266098-AEA7-4BFF-9F78-FB6A3F6B763E}"/>
          </ac:spMkLst>
        </pc:spChg>
        <pc:picChg chg="add mod">
          <ac:chgData name="Ameen Abdel Hai" userId="ffad33369f32faa9" providerId="LiveId" clId="{424F8753-8078-45C0-B407-D3D937363503}" dt="2018-07-28T04:10:52.738" v="4423" actId="14100"/>
          <ac:picMkLst>
            <pc:docMk/>
            <pc:sldMk cId="1163712663" sldId="288"/>
            <ac:picMk id="4" creationId="{E7EA531B-EF98-47E0-9B61-3C4F83B74293}"/>
          </ac:picMkLst>
        </pc:picChg>
      </pc:sldChg>
      <pc:sldChg chg="addSp modSp add">
        <pc:chgData name="Ameen Abdel Hai" userId="ffad33369f32faa9" providerId="LiveId" clId="{424F8753-8078-45C0-B407-D3D937363503}" dt="2018-07-28T04:15:37.287" v="4626" actId="1076"/>
        <pc:sldMkLst>
          <pc:docMk/>
          <pc:sldMk cId="3337789002" sldId="289"/>
        </pc:sldMkLst>
        <pc:spChg chg="mod">
          <ac:chgData name="Ameen Abdel Hai" userId="ffad33369f32faa9" providerId="LiveId" clId="{424F8753-8078-45C0-B407-D3D937363503}" dt="2018-07-28T04:11:40.923" v="4445" actId="20577"/>
          <ac:spMkLst>
            <pc:docMk/>
            <pc:sldMk cId="3337789002" sldId="289"/>
            <ac:spMk id="2" creationId="{5BD90694-F38B-4804-93FC-5CFC07F525C9}"/>
          </ac:spMkLst>
        </pc:spChg>
        <pc:spChg chg="mod">
          <ac:chgData name="Ameen Abdel Hai" userId="ffad33369f32faa9" providerId="LiveId" clId="{424F8753-8078-45C0-B407-D3D937363503}" dt="2018-07-28T04:15:24.863" v="4620" actId="14100"/>
          <ac:spMkLst>
            <pc:docMk/>
            <pc:sldMk cId="3337789002" sldId="289"/>
            <ac:spMk id="3" creationId="{91D95552-4B9A-4427-B3B1-F932A4E71E2D}"/>
          </ac:spMkLst>
        </pc:spChg>
        <pc:picChg chg="add mod">
          <ac:chgData name="Ameen Abdel Hai" userId="ffad33369f32faa9" providerId="LiveId" clId="{424F8753-8078-45C0-B407-D3D937363503}" dt="2018-07-28T04:15:37.287" v="4626" actId="1076"/>
          <ac:picMkLst>
            <pc:docMk/>
            <pc:sldMk cId="3337789002" sldId="289"/>
            <ac:picMk id="4" creationId="{BBA17B78-38FF-4A45-8413-4F4D1B5FA51E}"/>
          </ac:picMkLst>
        </pc:picChg>
      </pc:sldChg>
      <pc:sldChg chg="addSp modSp add">
        <pc:chgData name="Ameen Abdel Hai" userId="ffad33369f32faa9" providerId="LiveId" clId="{424F8753-8078-45C0-B407-D3D937363503}" dt="2018-07-28T04:17:58.584" v="4881" actId="14100"/>
        <pc:sldMkLst>
          <pc:docMk/>
          <pc:sldMk cId="1757400939" sldId="290"/>
        </pc:sldMkLst>
        <pc:spChg chg="mod">
          <ac:chgData name="Ameen Abdel Hai" userId="ffad33369f32faa9" providerId="LiveId" clId="{424F8753-8078-45C0-B407-D3D937363503}" dt="2018-07-28T04:16:27.400" v="4657" actId="20577"/>
          <ac:spMkLst>
            <pc:docMk/>
            <pc:sldMk cId="1757400939" sldId="290"/>
            <ac:spMk id="2" creationId="{873FA34C-A3A6-48FB-A8EC-8B6DC6594A49}"/>
          </ac:spMkLst>
        </pc:spChg>
        <pc:spChg chg="mod">
          <ac:chgData name="Ameen Abdel Hai" userId="ffad33369f32faa9" providerId="LiveId" clId="{424F8753-8078-45C0-B407-D3D937363503}" dt="2018-07-28T04:17:42.755" v="4878" actId="113"/>
          <ac:spMkLst>
            <pc:docMk/>
            <pc:sldMk cId="1757400939" sldId="290"/>
            <ac:spMk id="3" creationId="{94144D6F-E72E-4A7C-934D-ACB5D9E94A56}"/>
          </ac:spMkLst>
        </pc:spChg>
        <pc:picChg chg="add mod">
          <ac:chgData name="Ameen Abdel Hai" userId="ffad33369f32faa9" providerId="LiveId" clId="{424F8753-8078-45C0-B407-D3D937363503}" dt="2018-07-28T04:17:58.584" v="4881" actId="14100"/>
          <ac:picMkLst>
            <pc:docMk/>
            <pc:sldMk cId="1757400939" sldId="290"/>
            <ac:picMk id="4" creationId="{62481EC9-0E4F-40ED-A6F3-5E80BA1B74A3}"/>
          </ac:picMkLst>
        </pc:picChg>
      </pc:sldChg>
      <pc:sldChg chg="addSp delSp modSp add">
        <pc:chgData name="Ameen Abdel Hai" userId="ffad33369f32faa9" providerId="LiveId" clId="{424F8753-8078-45C0-B407-D3D937363503}" dt="2018-07-28T04:18:54.935" v="4900" actId="1076"/>
        <pc:sldMkLst>
          <pc:docMk/>
          <pc:sldMk cId="4089569295" sldId="291"/>
        </pc:sldMkLst>
        <pc:spChg chg="mod">
          <ac:chgData name="Ameen Abdel Hai" userId="ffad33369f32faa9" providerId="LiveId" clId="{424F8753-8078-45C0-B407-D3D937363503}" dt="2018-07-28T04:18:26.335" v="4892" actId="20577"/>
          <ac:spMkLst>
            <pc:docMk/>
            <pc:sldMk cId="4089569295" sldId="291"/>
            <ac:spMk id="2" creationId="{9D98C320-F6A4-4189-B3A0-D35E92297DAF}"/>
          </ac:spMkLst>
        </pc:spChg>
        <pc:spChg chg="del mod">
          <ac:chgData name="Ameen Abdel Hai" userId="ffad33369f32faa9" providerId="LiveId" clId="{424F8753-8078-45C0-B407-D3D937363503}" dt="2018-07-28T04:18:45.818" v="4894"/>
          <ac:spMkLst>
            <pc:docMk/>
            <pc:sldMk cId="4089569295" sldId="291"/>
            <ac:spMk id="3" creationId="{0BFF837D-8149-4223-9A52-65C063E27F1C}"/>
          </ac:spMkLst>
        </pc:spChg>
        <pc:picChg chg="add mod">
          <ac:chgData name="Ameen Abdel Hai" userId="ffad33369f32faa9" providerId="LiveId" clId="{424F8753-8078-45C0-B407-D3D937363503}" dt="2018-07-28T04:18:54.935" v="4900" actId="1076"/>
          <ac:picMkLst>
            <pc:docMk/>
            <pc:sldMk cId="4089569295" sldId="291"/>
            <ac:picMk id="4" creationId="{95FF4950-6B9B-4912-BD0D-37BC903EE05E}"/>
          </ac:picMkLst>
        </pc:picChg>
      </pc:sldChg>
      <pc:sldChg chg="addSp modSp add">
        <pc:chgData name="Ameen Abdel Hai" userId="ffad33369f32faa9" providerId="LiveId" clId="{424F8753-8078-45C0-B407-D3D937363503}" dt="2018-07-28T04:23:02.537" v="5033" actId="20577"/>
        <pc:sldMkLst>
          <pc:docMk/>
          <pc:sldMk cId="2218073307" sldId="292"/>
        </pc:sldMkLst>
        <pc:spChg chg="mod">
          <ac:chgData name="Ameen Abdel Hai" userId="ffad33369f32faa9" providerId="LiveId" clId="{424F8753-8078-45C0-B407-D3D937363503}" dt="2018-07-28T04:19:40.144" v="4923" actId="20577"/>
          <ac:spMkLst>
            <pc:docMk/>
            <pc:sldMk cId="2218073307" sldId="292"/>
            <ac:spMk id="2" creationId="{41B917DC-E3FB-4636-8F7C-916946E0D15B}"/>
          </ac:spMkLst>
        </pc:spChg>
        <pc:spChg chg="mod">
          <ac:chgData name="Ameen Abdel Hai" userId="ffad33369f32faa9" providerId="LiveId" clId="{424F8753-8078-45C0-B407-D3D937363503}" dt="2018-07-28T04:23:02.537" v="5033" actId="20577"/>
          <ac:spMkLst>
            <pc:docMk/>
            <pc:sldMk cId="2218073307" sldId="292"/>
            <ac:spMk id="3" creationId="{0CF91B07-A1EA-401E-9A23-60901B3C84DE}"/>
          </ac:spMkLst>
        </pc:spChg>
        <pc:picChg chg="add mod">
          <ac:chgData name="Ameen Abdel Hai" userId="ffad33369f32faa9" providerId="LiveId" clId="{424F8753-8078-45C0-B407-D3D937363503}" dt="2018-07-28T04:20:52.583" v="4991" actId="1076"/>
          <ac:picMkLst>
            <pc:docMk/>
            <pc:sldMk cId="2218073307" sldId="292"/>
            <ac:picMk id="4" creationId="{64F5563F-D60F-4FB5-979E-705FFB63402B}"/>
          </ac:picMkLst>
        </pc:picChg>
      </pc:sldChg>
      <pc:sldChg chg="addSp delSp modSp add">
        <pc:chgData name="Ameen Abdel Hai" userId="ffad33369f32faa9" providerId="LiveId" clId="{424F8753-8078-45C0-B407-D3D937363503}" dt="2018-07-28T04:28:42.793" v="5125" actId="1076"/>
        <pc:sldMkLst>
          <pc:docMk/>
          <pc:sldMk cId="4053795770" sldId="293"/>
        </pc:sldMkLst>
        <pc:spChg chg="mod">
          <ac:chgData name="Ameen Abdel Hai" userId="ffad33369f32faa9" providerId="LiveId" clId="{424F8753-8078-45C0-B407-D3D937363503}" dt="2018-07-28T04:25:19.152" v="5059" actId="20577"/>
          <ac:spMkLst>
            <pc:docMk/>
            <pc:sldMk cId="4053795770" sldId="293"/>
            <ac:spMk id="2" creationId="{AA21DD83-A1CD-4DCA-BB27-13035E5234F9}"/>
          </ac:spMkLst>
        </pc:spChg>
        <pc:spChg chg="del mod">
          <ac:chgData name="Ameen Abdel Hai" userId="ffad33369f32faa9" providerId="LiveId" clId="{424F8753-8078-45C0-B407-D3D937363503}" dt="2018-07-28T04:25:32.285" v="5061"/>
          <ac:spMkLst>
            <pc:docMk/>
            <pc:sldMk cId="4053795770" sldId="293"/>
            <ac:spMk id="3" creationId="{E0671022-C8F3-467F-8C71-3FD54D1CDB09}"/>
          </ac:spMkLst>
        </pc:spChg>
        <pc:spChg chg="add mod">
          <ac:chgData name="Ameen Abdel Hai" userId="ffad33369f32faa9" providerId="LiveId" clId="{424F8753-8078-45C0-B407-D3D937363503}" dt="2018-07-28T04:28:42.793" v="5125" actId="1076"/>
          <ac:spMkLst>
            <pc:docMk/>
            <pc:sldMk cId="4053795770" sldId="293"/>
            <ac:spMk id="6" creationId="{D2900FD9-3919-4BB0-83AD-F6534953A263}"/>
          </ac:spMkLst>
        </pc:spChg>
        <pc:picChg chg="add mod">
          <ac:chgData name="Ameen Abdel Hai" userId="ffad33369f32faa9" providerId="LiveId" clId="{424F8753-8078-45C0-B407-D3D937363503}" dt="2018-07-28T04:27:38.602" v="5124" actId="14100"/>
          <ac:picMkLst>
            <pc:docMk/>
            <pc:sldMk cId="4053795770" sldId="293"/>
            <ac:picMk id="4" creationId="{99A8B03F-C9BC-45D7-AAC3-41DB641E43B0}"/>
          </ac:picMkLst>
        </pc:picChg>
        <pc:picChg chg="add mod">
          <ac:chgData name="Ameen Abdel Hai" userId="ffad33369f32faa9" providerId="LiveId" clId="{424F8753-8078-45C0-B407-D3D937363503}" dt="2018-07-28T04:26:15.131" v="5073" actId="1076"/>
          <ac:picMkLst>
            <pc:docMk/>
            <pc:sldMk cId="4053795770" sldId="293"/>
            <ac:picMk id="5" creationId="{B4B171E2-5ED5-4469-A185-4D1A291B18E8}"/>
          </ac:picMkLst>
        </pc:picChg>
      </pc:sldChg>
      <pc:sldChg chg="addSp modSp add">
        <pc:chgData name="Ameen Abdel Hai" userId="ffad33369f32faa9" providerId="LiveId" clId="{424F8753-8078-45C0-B407-D3D937363503}" dt="2018-07-28T04:30:51.937" v="5405" actId="20577"/>
        <pc:sldMkLst>
          <pc:docMk/>
          <pc:sldMk cId="3011751347" sldId="294"/>
        </pc:sldMkLst>
        <pc:spChg chg="mod">
          <ac:chgData name="Ameen Abdel Hai" userId="ffad33369f32faa9" providerId="LiveId" clId="{424F8753-8078-45C0-B407-D3D937363503}" dt="2018-07-28T04:29:13.059" v="5133" actId="20577"/>
          <ac:spMkLst>
            <pc:docMk/>
            <pc:sldMk cId="3011751347" sldId="294"/>
            <ac:spMk id="2" creationId="{A4F77B9E-3685-41B2-9AB2-E182DF4FB45F}"/>
          </ac:spMkLst>
        </pc:spChg>
        <pc:spChg chg="mod">
          <ac:chgData name="Ameen Abdel Hai" userId="ffad33369f32faa9" providerId="LiveId" clId="{424F8753-8078-45C0-B407-D3D937363503}" dt="2018-07-28T04:30:07.855" v="5277" actId="14100"/>
          <ac:spMkLst>
            <pc:docMk/>
            <pc:sldMk cId="3011751347" sldId="294"/>
            <ac:spMk id="3" creationId="{F9E3D43B-EB24-4789-8D96-8A61F2E87A00}"/>
          </ac:spMkLst>
        </pc:spChg>
        <pc:spChg chg="add mod">
          <ac:chgData name="Ameen Abdel Hai" userId="ffad33369f32faa9" providerId="LiveId" clId="{424F8753-8078-45C0-B407-D3D937363503}" dt="2018-07-28T04:30:51.937" v="5405" actId="20577"/>
          <ac:spMkLst>
            <pc:docMk/>
            <pc:sldMk cId="3011751347" sldId="294"/>
            <ac:spMk id="4" creationId="{E4426B82-4199-4F3B-AAED-1E55E7BF102E}"/>
          </ac:spMkLst>
        </pc:spChg>
      </pc:sldChg>
    </pc:docChg>
  </pc:docChgLst>
  <pc:docChgLst>
    <pc:chgData name="Ameen Abdel Hai" userId="ffad33369f32faa9" providerId="LiveId" clId="{395A3DF1-0F9F-2142-8C01-EAB8A8727B4E}"/>
    <pc:docChg chg="modSld">
      <pc:chgData name="Ameen Abdel Hai" userId="ffad33369f32faa9" providerId="LiveId" clId="{395A3DF1-0F9F-2142-8C01-EAB8A8727B4E}" dt="2018-07-28T22:03:57.920" v="27" actId="14100"/>
      <pc:docMkLst>
        <pc:docMk/>
      </pc:docMkLst>
      <pc:sldChg chg="addSp modSp">
        <pc:chgData name="Ameen Abdel Hai" userId="ffad33369f32faa9" providerId="LiveId" clId="{395A3DF1-0F9F-2142-8C01-EAB8A8727B4E}" dt="2018-07-28T22:03:57.920" v="27" actId="14100"/>
        <pc:sldMkLst>
          <pc:docMk/>
          <pc:sldMk cId="4045932620" sldId="286"/>
        </pc:sldMkLst>
        <pc:picChg chg="mod modCrop">
          <ac:chgData name="Ameen Abdel Hai" userId="ffad33369f32faa9" providerId="LiveId" clId="{395A3DF1-0F9F-2142-8C01-EAB8A8727B4E}" dt="2018-07-28T22:03:54.691" v="26" actId="14100"/>
          <ac:picMkLst>
            <pc:docMk/>
            <pc:sldMk cId="4045932620" sldId="286"/>
            <ac:picMk id="4" creationId="{FBDF860A-5E73-44EC-B01B-6725A2620F50}"/>
          </ac:picMkLst>
        </pc:picChg>
        <pc:picChg chg="add mod modCrop">
          <ac:chgData name="Ameen Abdel Hai" userId="ffad33369f32faa9" providerId="LiveId" clId="{395A3DF1-0F9F-2142-8C01-EAB8A8727B4E}" dt="2018-07-28T22:03:57.920" v="27" actId="14100"/>
          <ac:picMkLst>
            <pc:docMk/>
            <pc:sldMk cId="4045932620" sldId="286"/>
            <ac:picMk id="5" creationId="{317FFF11-3622-494A-A60A-A50ABCF5B2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7/28/18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7/28/18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7/28/18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7/28/18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7/28/18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7/28/18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7/28/18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7/28/18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7/28/18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7/28/18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7/28/18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python.org/3/library/stdtypes.html#string-method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Stephen.marquard@uct.ac.z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Computer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with Python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3189-1584-4B3A-B1E0-28E637D7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Through Strings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30559-575F-4B80-9AEB-414C2AE1C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/>
              <a:t>A definite loop using a </a:t>
            </a:r>
            <a:r>
              <a:rPr lang="en-US" dirty="0">
                <a:highlight>
                  <a:srgbClr val="FFFF00"/>
                </a:highlight>
              </a:rPr>
              <a:t>for</a:t>
            </a:r>
            <a:r>
              <a:rPr lang="en-US" dirty="0"/>
              <a:t> statement is much more elegant </a:t>
            </a:r>
          </a:p>
          <a:p>
            <a:r>
              <a:rPr lang="en-US" dirty="0"/>
              <a:t>The </a:t>
            </a:r>
            <a:r>
              <a:rPr lang="en-US" dirty="0">
                <a:highlight>
                  <a:srgbClr val="00FF00"/>
                </a:highlight>
              </a:rPr>
              <a:t>iteration variable</a:t>
            </a:r>
            <a:r>
              <a:rPr lang="en-US" dirty="0"/>
              <a:t> is completely taken care of by the </a:t>
            </a:r>
            <a:r>
              <a:rPr lang="en-US" dirty="0">
                <a:highlight>
                  <a:srgbClr val="FFFF00"/>
                </a:highlight>
              </a:rPr>
              <a:t>for</a:t>
            </a:r>
            <a:r>
              <a:rPr lang="en-US" dirty="0"/>
              <a:t> loop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1083D-4732-4C3A-B57B-13BCDBE01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83" b="18196"/>
          <a:stretch/>
        </p:blipFill>
        <p:spPr>
          <a:xfrm>
            <a:off x="1295400" y="3314393"/>
            <a:ext cx="4095749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E41BD-CE39-4833-B15F-FD3826C50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47" r="24367"/>
          <a:stretch/>
        </p:blipFill>
        <p:spPr>
          <a:xfrm>
            <a:off x="6462032" y="3314393"/>
            <a:ext cx="443456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3189-1584-4B3A-B1E0-28E637D7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Through Strings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30559-575F-4B80-9AEB-414C2AE1C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/>
              <a:t>A definite loop using a </a:t>
            </a:r>
            <a:r>
              <a:rPr lang="en-US" dirty="0">
                <a:highlight>
                  <a:srgbClr val="FFFF00"/>
                </a:highlight>
              </a:rPr>
              <a:t>for</a:t>
            </a:r>
            <a:r>
              <a:rPr lang="en-US" dirty="0"/>
              <a:t> statement is much more elegant </a:t>
            </a:r>
          </a:p>
          <a:p>
            <a:r>
              <a:rPr lang="en-US" dirty="0"/>
              <a:t>The </a:t>
            </a:r>
            <a:r>
              <a:rPr lang="en-US" dirty="0">
                <a:highlight>
                  <a:srgbClr val="00FF00"/>
                </a:highlight>
              </a:rPr>
              <a:t>iteration variable</a:t>
            </a:r>
            <a:r>
              <a:rPr lang="en-US" dirty="0"/>
              <a:t> is completely taken care of by the </a:t>
            </a:r>
            <a:r>
              <a:rPr lang="en-US" dirty="0">
                <a:highlight>
                  <a:srgbClr val="FFFF00"/>
                </a:highlight>
              </a:rPr>
              <a:t>for</a:t>
            </a:r>
            <a:r>
              <a:rPr lang="en-US" dirty="0"/>
              <a:t> loop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1083D-4732-4C3A-B57B-13BCDBE01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83" b="18196"/>
          <a:stretch/>
        </p:blipFill>
        <p:spPr>
          <a:xfrm>
            <a:off x="1295400" y="3314393"/>
            <a:ext cx="4095749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CDBC9-6E81-4BE6-B397-DE001212E92E}"/>
              </a:ext>
            </a:extLst>
          </p:cNvPr>
          <p:cNvSpPr txBox="1"/>
          <p:nvPr/>
        </p:nvSpPr>
        <p:spPr>
          <a:xfrm>
            <a:off x="6096000" y="3429000"/>
            <a:ext cx="4000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is the Pythonic way. Translate that to classic for loops that are common in other/most programming languages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599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7531-F43A-458F-B3D6-6579F718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and Counting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261E-76D0-44E7-89BC-5503B3A4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a simple loop that loops through each letter in a string and counts the number of times the encounters the ‘a’ character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625C1-3250-4111-8357-875381BF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630" y="1981201"/>
            <a:ext cx="446297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CDBC-D899-4C11-A428-9E872E2A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Deeper into </a:t>
            </a:r>
            <a:r>
              <a:rPr lang="en-US" dirty="0">
                <a:highlight>
                  <a:srgbClr val="FFFF00"/>
                </a:highlight>
              </a:rPr>
              <a:t>in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006D-B9B8-4DC9-BA19-B2C1AF166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00FF00"/>
                </a:highlight>
              </a:rPr>
              <a:t>iteration variable</a:t>
            </a:r>
            <a:r>
              <a:rPr lang="en-US" dirty="0"/>
              <a:t> iterates through the sequence (ordered set)</a:t>
            </a:r>
          </a:p>
          <a:p>
            <a:r>
              <a:rPr lang="en-US" dirty="0"/>
              <a:t>The </a:t>
            </a:r>
            <a:r>
              <a:rPr lang="en-US" dirty="0">
                <a:highlight>
                  <a:srgbClr val="FF00FF"/>
                </a:highlight>
              </a:rPr>
              <a:t>block (body)</a:t>
            </a:r>
            <a:r>
              <a:rPr lang="en-US" dirty="0"/>
              <a:t> of code is executed once for each value </a:t>
            </a:r>
            <a:r>
              <a:rPr lang="en-US" b="1" dirty="0">
                <a:highlight>
                  <a:srgbClr val="FFFF00"/>
                </a:highlight>
              </a:rPr>
              <a:t>in</a:t>
            </a:r>
            <a:r>
              <a:rPr lang="en-US" dirty="0"/>
              <a:t> the sequence</a:t>
            </a:r>
          </a:p>
          <a:p>
            <a:r>
              <a:rPr lang="en-US" dirty="0"/>
              <a:t>The iteration variable moves through all of the values </a:t>
            </a:r>
            <a:r>
              <a:rPr lang="en-US" b="1" dirty="0">
                <a:highlight>
                  <a:srgbClr val="FFFF00"/>
                </a:highlight>
              </a:rPr>
              <a:t>in</a:t>
            </a:r>
            <a:r>
              <a:rPr lang="en-US" dirty="0"/>
              <a:t> the sequence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997F6-5E66-495D-8CC7-2484DF12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981200"/>
            <a:ext cx="4152898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EF48-DC05-4E88-8D5D-F29FB8F9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through a string – for loop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EE60-535E-4FAF-B6B6-68C5DA4A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iteration variable iterates through the string and the block (body) of code is executed once for each value in the sequence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02A1B-A684-4719-BC96-B594E759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42" y="2819400"/>
            <a:ext cx="8237916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F06E-B51F-4D03-83EC-E7C0A9DC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Strings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F350-6A2A-46F0-836D-AF9D7D6B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133850" cy="3809999"/>
          </a:xfrm>
        </p:spPr>
        <p:txBody>
          <a:bodyPr/>
          <a:lstStyle/>
          <a:p>
            <a:r>
              <a:rPr lang="en-US" dirty="0"/>
              <a:t>It is possible to look at any continuous section of a string using a </a:t>
            </a:r>
            <a:r>
              <a:rPr lang="en-US" b="1" dirty="0"/>
              <a:t>colon separator </a:t>
            </a:r>
          </a:p>
          <a:p>
            <a:pPr lvl="1"/>
            <a:r>
              <a:rPr lang="en-US" dirty="0"/>
              <a:t>Example, [ from </a:t>
            </a:r>
            <a:r>
              <a:rPr lang="en-US" dirty="0">
                <a:highlight>
                  <a:srgbClr val="FFFF00"/>
                </a:highlight>
              </a:rPr>
              <a:t>: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o</a:t>
            </a:r>
            <a:r>
              <a:rPr lang="en-US" b="1" dirty="0"/>
              <a:t>] </a:t>
            </a:r>
          </a:p>
          <a:p>
            <a:r>
              <a:rPr lang="en-US" dirty="0"/>
              <a:t>The second number is one beyond the end of the slice </a:t>
            </a:r>
            <a:r>
              <a:rPr lang="en-US" b="1" dirty="0"/>
              <a:t>up to but not including</a:t>
            </a:r>
          </a:p>
          <a:p>
            <a:r>
              <a:rPr lang="en-US" dirty="0"/>
              <a:t>If the second number is beyond the end of string, it stops at the end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6E7EA-6AAB-4542-8E32-EDF06150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13" y="1981200"/>
            <a:ext cx="5119688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62BE1-12D9-465D-886D-A1AB50E3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68662"/>
            <a:ext cx="4445794" cy="27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6AB4-6161-48EF-8808-A84A69C3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Strings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B30AE-F411-414A-B049-ED1036C6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388620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leave off the first number or the last number of the slice, it is assumed to be the beginning or end of the string respectively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2BE1E-B5AB-490D-8767-328EFBD2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1"/>
            <a:ext cx="4800600" cy="893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1A9BD-8420-465B-85DF-370CB6F5C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88" y="2950216"/>
            <a:ext cx="4786312" cy="31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C89B-6FD8-4A35-8F8E-ECF9D498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Concatenation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841F-CC30-4CE5-A00C-294A5651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the + operator is applied to strings, it means concatenation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4A942-20B9-42A5-91A8-32D2109F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79" y="1981200"/>
            <a:ext cx="494322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3AE1-C29D-4EE0-BDC7-FA8B5A05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highlight>
                  <a:srgbClr val="FFFF00"/>
                </a:highlight>
              </a:rPr>
              <a:t>in</a:t>
            </a:r>
            <a:r>
              <a:rPr lang="en-US" dirty="0"/>
              <a:t> as a Logical Operator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45F8-FC51-4168-8CEA-1917478A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in</a:t>
            </a:r>
            <a:r>
              <a:rPr lang="en-US" dirty="0"/>
              <a:t> keyword can also be used to check to see if one string is “</a:t>
            </a:r>
            <a:r>
              <a:rPr lang="en-US" dirty="0">
                <a:highlight>
                  <a:srgbClr val="FFFF00"/>
                </a:highlight>
              </a:rPr>
              <a:t>in</a:t>
            </a:r>
            <a:r>
              <a:rPr lang="en-US" dirty="0"/>
              <a:t>” another string</a:t>
            </a:r>
          </a:p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in</a:t>
            </a:r>
            <a:r>
              <a:rPr lang="en-US" dirty="0"/>
              <a:t> expressions is a logical expression that returns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  <a:r>
              <a:rPr lang="en-US" dirty="0"/>
              <a:t> and can be used in an </a:t>
            </a:r>
            <a:r>
              <a:rPr lang="en-US" dirty="0">
                <a:highlight>
                  <a:srgbClr val="FFFF00"/>
                </a:highlight>
              </a:rPr>
              <a:t>if</a:t>
            </a:r>
            <a:r>
              <a:rPr lang="en-US" dirty="0"/>
              <a:t> statement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F807C-BB0B-43F9-8256-03232BDE5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23" y="1981201"/>
            <a:ext cx="3941377" cy="38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5CBC-D833-46D5-A78D-87B26B55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766B05-0E37-4556-99BB-BBCE0A0E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114551"/>
            <a:ext cx="9601200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- Strings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5CBC-D833-46D5-A78D-87B26B55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766B05-0E37-4556-99BB-BBCE0A0E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2310716"/>
            <a:ext cx="7886701" cy="29470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D3C4BB-62FF-4355-8081-7397F4FE9148}"/>
              </a:ext>
            </a:extLst>
          </p:cNvPr>
          <p:cNvSpPr txBox="1">
            <a:spLocks/>
          </p:cNvSpPr>
          <p:nvPr/>
        </p:nvSpPr>
        <p:spPr>
          <a:xfrm>
            <a:off x="9182100" y="3570289"/>
            <a:ext cx="2400300" cy="849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 &lt; a</a:t>
            </a:r>
          </a:p>
          <a:p>
            <a:r>
              <a:rPr lang="en-US" b="1" dirty="0"/>
              <a:t>z &lt; 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89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503C-0091-4465-8397-A7F85184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Library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44E4-F149-4B87-BA3E-FB0DF4EC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r>
              <a:rPr lang="en-US" dirty="0"/>
              <a:t>Python has a number of string functions which are in the string library </a:t>
            </a:r>
          </a:p>
          <a:p>
            <a:r>
              <a:rPr lang="en-US" dirty="0"/>
              <a:t>These functions are already built into every string. We invoke them by appending the function to the string variable</a:t>
            </a:r>
          </a:p>
          <a:p>
            <a:r>
              <a:rPr lang="en-US" dirty="0"/>
              <a:t>These functions do not modify the original string, instead they return a new string that has been altered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E54E-269A-487A-9739-837F6F34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715" y="1981201"/>
            <a:ext cx="4606885" cy="3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C471-8A3F-493F-A0E0-28D414BB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38201"/>
            <a:ext cx="96012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https://docs.python.org/3/library/stdtypes.html#string-methods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FAC02-CC6A-4456-A64F-70ED3DFD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09" y="1366837"/>
            <a:ext cx="10405781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6E09-52C0-45EF-A60B-E7AFDACF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Library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DF860A-5E73-44EC-B01B-6725A2620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810" b="16808"/>
          <a:stretch/>
        </p:blipFill>
        <p:spPr>
          <a:xfrm>
            <a:off x="1295400" y="1919130"/>
            <a:ext cx="5293151" cy="1727319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17FFF11-3622-494A-A60A-A50ABCF5B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23" b="15763"/>
          <a:stretch/>
        </p:blipFill>
        <p:spPr>
          <a:xfrm>
            <a:off x="1295400" y="3888518"/>
            <a:ext cx="5293151" cy="20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CD2A-FBDF-45B8-898A-9DEA2BBA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 String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C103-E8C1-44CA-B0FF-4A0A2795A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r>
              <a:rPr lang="en-US" dirty="0"/>
              <a:t>We use the </a:t>
            </a:r>
            <a:r>
              <a:rPr lang="en-US" b="1" dirty="0"/>
              <a:t>find() </a:t>
            </a:r>
            <a:r>
              <a:rPr lang="en-US" dirty="0"/>
              <a:t>function to search for a substring within another string</a:t>
            </a:r>
          </a:p>
          <a:p>
            <a:r>
              <a:rPr lang="en-US" b="1" dirty="0"/>
              <a:t>find() </a:t>
            </a:r>
            <a:r>
              <a:rPr lang="en-US" dirty="0"/>
              <a:t>finds the first occurrence of the substring</a:t>
            </a:r>
          </a:p>
          <a:p>
            <a:r>
              <a:rPr lang="en-US" dirty="0"/>
              <a:t>If the substring is not found, </a:t>
            </a:r>
            <a:r>
              <a:rPr lang="en-US" b="1" dirty="0"/>
              <a:t>find() </a:t>
            </a:r>
            <a:r>
              <a:rPr lang="en-US" dirty="0"/>
              <a:t>returns -1</a:t>
            </a:r>
          </a:p>
          <a:p>
            <a:r>
              <a:rPr lang="en-US" b="1" i="1" dirty="0"/>
              <a:t>Remember that string position starts at zero</a:t>
            </a:r>
            <a:endParaRPr lang="en-GB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76C2E-FD7C-422B-A752-9CAD23F8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510" y="1981201"/>
            <a:ext cx="449609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6520-4E01-4553-A8B0-A5DC4C1C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Everything UPPER CASE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6098-AEA7-4BFF-9F78-FB6A3F6B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81201"/>
            <a:ext cx="4324350" cy="3809999"/>
          </a:xfrm>
        </p:spPr>
        <p:txBody>
          <a:bodyPr/>
          <a:lstStyle/>
          <a:p>
            <a:r>
              <a:rPr lang="en-US" dirty="0"/>
              <a:t>You can make a copy of a string in lower case or upper case</a:t>
            </a:r>
          </a:p>
          <a:p>
            <a:r>
              <a:rPr lang="en-US" dirty="0"/>
              <a:t>Often when we are searching for a string using </a:t>
            </a:r>
            <a:r>
              <a:rPr lang="en-US" b="1" dirty="0"/>
              <a:t>find() </a:t>
            </a:r>
            <a:r>
              <a:rPr lang="en-US" dirty="0"/>
              <a:t>we first convert the string to lower case so we can search a string regardless of case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A531B-EF98-47E0-9B61-3C4F83B7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879" y="1981201"/>
            <a:ext cx="4777721" cy="32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0694-F38B-4804-93FC-5CFC07F5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Replace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5552-4B9A-4427-B3B1-F932A4E71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981201"/>
            <a:ext cx="9601199" cy="38099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replace() </a:t>
            </a:r>
            <a:r>
              <a:rPr lang="en-US" dirty="0"/>
              <a:t>function is like a search and replace operation in a word processor</a:t>
            </a:r>
          </a:p>
          <a:p>
            <a:r>
              <a:rPr lang="en-US" dirty="0"/>
              <a:t>It replaces all occurrences of the search string with the replacement string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17B78-38FF-4A45-8413-4F4D1B5F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95" y="3109637"/>
            <a:ext cx="6494409" cy="26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A34C-A3A6-48FB-A8EC-8B6DC659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Stripping Whitespace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4D6F-E72E-4A7C-934D-ACB5D9E9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r>
              <a:rPr lang="en-US" dirty="0"/>
              <a:t>Sometimes we want to take a string and remove whitespace at the beginning and/or end</a:t>
            </a:r>
          </a:p>
          <a:p>
            <a:r>
              <a:rPr lang="en-US" b="1" dirty="0" err="1"/>
              <a:t>lstrip</a:t>
            </a:r>
            <a:r>
              <a:rPr lang="en-US" b="1" dirty="0"/>
              <a:t>() </a:t>
            </a:r>
            <a:r>
              <a:rPr lang="en-US" dirty="0"/>
              <a:t>and </a:t>
            </a:r>
            <a:r>
              <a:rPr lang="en-US" b="1" dirty="0" err="1"/>
              <a:t>rstrip</a:t>
            </a:r>
            <a:r>
              <a:rPr lang="en-US" b="1" dirty="0"/>
              <a:t>()</a:t>
            </a:r>
            <a:r>
              <a:rPr lang="en-US" dirty="0"/>
              <a:t> remove whitespaces at the left or right</a:t>
            </a:r>
          </a:p>
          <a:p>
            <a:r>
              <a:rPr lang="en-US" b="1" dirty="0"/>
              <a:t>strip() </a:t>
            </a:r>
            <a:r>
              <a:rPr lang="en-US" dirty="0"/>
              <a:t>removes both beginning and ending whitespace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81EC9-0E4F-40ED-A6F3-5E80BA1B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49" y="1981201"/>
            <a:ext cx="4849951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C320-F6A4-4189-B3A0-D35E9229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FF4950-6B9B-4912-BD0D-37BC903EE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665" y="2400533"/>
            <a:ext cx="7450669" cy="20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17DC-E3FB-4636-8F7C-916946E0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and Extracting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91B07-A1EA-401E-9A23-60901B3C8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Stephen.marquard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@</a:t>
            </a:r>
            <a:r>
              <a:rPr lang="en-US" dirty="0">
                <a:highlight>
                  <a:srgbClr val="00FF00"/>
                </a:highlight>
                <a:hlinkClick r:id="rId2"/>
              </a:rPr>
              <a:t>uct.ac.za</a:t>
            </a:r>
            <a:r>
              <a:rPr lang="en-US" dirty="0"/>
              <a:t> Sat Jan 5 09:14:16 2008</a:t>
            </a:r>
            <a:br>
              <a:rPr lang="en-US" dirty="0"/>
            </a:br>
            <a:r>
              <a:rPr lang="en-US" dirty="0"/>
              <a:t>			21              31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5563F-D60F-4FB5-979E-705FFB634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26" y="2661047"/>
            <a:ext cx="9512347" cy="27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3511-5963-462E-8679-ABACAAB0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Data Type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D7AB-CB61-4CD6-8827-4FCCA2FA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r>
              <a:rPr lang="en-US" dirty="0"/>
              <a:t>A string is a sequence of characters</a:t>
            </a:r>
          </a:p>
          <a:p>
            <a:r>
              <a:rPr lang="en-US" dirty="0"/>
              <a:t>A string literal uses quotes ‘Hello’ or “Hello” </a:t>
            </a:r>
          </a:p>
          <a:p>
            <a:r>
              <a:rPr lang="en-US" dirty="0"/>
              <a:t>For strings, + means </a:t>
            </a:r>
            <a:r>
              <a:rPr lang="en-US" b="1" dirty="0"/>
              <a:t>concatenate</a:t>
            </a:r>
          </a:p>
          <a:p>
            <a:r>
              <a:rPr lang="en-US" dirty="0"/>
              <a:t>When a string contains numbers, it is still a string</a:t>
            </a:r>
          </a:p>
          <a:p>
            <a:r>
              <a:rPr lang="en-US" dirty="0"/>
              <a:t>We can convert numbers in a string into a number (integer/float) using int()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0838C-0EE8-44F9-BEDA-A8274EC5F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389" y="1981200"/>
            <a:ext cx="4271211" cy="38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DD83-A1CD-4DCA-BB27-13035E52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and Character Set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A8B03F-C9BC-45D7-AAC3-41DB641E4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2171700"/>
            <a:ext cx="3363882" cy="3028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171E2-5ED5-4469-A185-4D1A291B1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17" y="2171700"/>
            <a:ext cx="3264208" cy="3028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900FD9-3919-4BB0-83AD-F6534953A263}"/>
              </a:ext>
            </a:extLst>
          </p:cNvPr>
          <p:cNvSpPr txBox="1"/>
          <p:nvPr/>
        </p:nvSpPr>
        <p:spPr>
          <a:xfrm>
            <a:off x="9317225" y="2171700"/>
            <a:ext cx="157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Python3, all strings are Unicode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537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7B9E-3685-41B2-9AB2-E182DF4F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3D43B-EB24-4789-8D96-8A61F2E8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r>
              <a:rPr lang="en-US" dirty="0"/>
              <a:t>String type</a:t>
            </a:r>
          </a:p>
          <a:p>
            <a:r>
              <a:rPr lang="en-US" dirty="0"/>
              <a:t>Read/Convert</a:t>
            </a:r>
          </a:p>
          <a:p>
            <a:r>
              <a:rPr lang="en-US" dirty="0"/>
              <a:t>Indexing []</a:t>
            </a:r>
          </a:p>
          <a:p>
            <a:r>
              <a:rPr lang="en-US" dirty="0"/>
              <a:t>Slicing string [2:4]</a:t>
            </a:r>
          </a:p>
          <a:p>
            <a:r>
              <a:rPr lang="en-US" dirty="0"/>
              <a:t>Looping through string with for and while</a:t>
            </a:r>
          </a:p>
          <a:p>
            <a:r>
              <a:rPr lang="en-US" dirty="0"/>
              <a:t>Concatenating string with +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426B82-4199-4F3B-AAED-1E55E7BF102E}"/>
              </a:ext>
            </a:extLst>
          </p:cNvPr>
          <p:cNvSpPr txBox="1">
            <a:spLocks/>
          </p:cNvSpPr>
          <p:nvPr/>
        </p:nvSpPr>
        <p:spPr>
          <a:xfrm>
            <a:off x="6096000" y="1981201"/>
            <a:ext cx="48006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String operations</a:t>
            </a:r>
          </a:p>
          <a:p>
            <a:r>
              <a:rPr lang="en-US" dirty="0"/>
              <a:t>String library</a:t>
            </a:r>
          </a:p>
          <a:p>
            <a:r>
              <a:rPr lang="en-US" dirty="0"/>
              <a:t>String Comparisons </a:t>
            </a:r>
          </a:p>
          <a:p>
            <a:r>
              <a:rPr lang="en-US" dirty="0"/>
              <a:t>Searching in strings</a:t>
            </a:r>
          </a:p>
          <a:p>
            <a:r>
              <a:rPr lang="en-US" dirty="0"/>
              <a:t>Replacing text</a:t>
            </a:r>
          </a:p>
          <a:p>
            <a:r>
              <a:rPr lang="en-US" dirty="0"/>
              <a:t>Stripping white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7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9BE-0DC3-4914-8ABC-704C239A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Converting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A0E2-9610-46D3-9C3F-88307DD4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981201"/>
            <a:ext cx="4800601" cy="3809999"/>
          </a:xfrm>
        </p:spPr>
        <p:txBody>
          <a:bodyPr/>
          <a:lstStyle/>
          <a:p>
            <a:r>
              <a:rPr lang="en-US" dirty="0"/>
              <a:t>We prefer to read data in using </a:t>
            </a:r>
            <a:r>
              <a:rPr lang="en-US" b="1" dirty="0"/>
              <a:t>strings</a:t>
            </a:r>
            <a:r>
              <a:rPr lang="en-US" dirty="0"/>
              <a:t> and then parse and convert the data as we need</a:t>
            </a:r>
          </a:p>
          <a:p>
            <a:r>
              <a:rPr lang="en-US" dirty="0"/>
              <a:t>This gives us more control over error situations and/or bad user input</a:t>
            </a:r>
          </a:p>
          <a:p>
            <a:r>
              <a:rPr lang="en-US" dirty="0"/>
              <a:t>Input numbers must be converted from strings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FF417-6EB1-4B3E-9D4E-F117C3B8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1" y="1981201"/>
            <a:ext cx="436245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629-D243-4E38-9024-FCB7FCBA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Inside Strings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35055-8363-49FE-9A56-87CB20039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314950" cy="3809999"/>
          </a:xfrm>
        </p:spPr>
        <p:txBody>
          <a:bodyPr/>
          <a:lstStyle/>
          <a:p>
            <a:r>
              <a:rPr lang="en-US" dirty="0"/>
              <a:t>We can get any single character in a string using an index specified in </a:t>
            </a:r>
            <a:r>
              <a:rPr lang="en-US" b="1" dirty="0"/>
              <a:t>square brackets</a:t>
            </a:r>
          </a:p>
          <a:p>
            <a:r>
              <a:rPr lang="en-US" dirty="0"/>
              <a:t>The index value must be an integer and starts at zero</a:t>
            </a:r>
          </a:p>
          <a:p>
            <a:r>
              <a:rPr lang="en-US" dirty="0"/>
              <a:t>The index value can be an expression that is computer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13A17-0FFB-4E76-90EE-71826496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1" y="1981200"/>
            <a:ext cx="40767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9074-BA55-4A90-B0C1-654E0CB4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Character Too Far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6C3D-71F2-4363-AC36-B68F622B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010150" cy="3809999"/>
          </a:xfrm>
        </p:spPr>
        <p:txBody>
          <a:bodyPr/>
          <a:lstStyle/>
          <a:p>
            <a:r>
              <a:rPr lang="en-US" dirty="0"/>
              <a:t>You will get a Python </a:t>
            </a:r>
            <a:r>
              <a:rPr lang="en-US" dirty="0">
                <a:solidFill>
                  <a:srgbClr val="FF0000"/>
                </a:solidFill>
              </a:rPr>
              <a:t>error</a:t>
            </a:r>
            <a:r>
              <a:rPr lang="en-US" dirty="0"/>
              <a:t> if you attend to index beyond the end of a string</a:t>
            </a:r>
          </a:p>
          <a:p>
            <a:r>
              <a:rPr lang="en-US" dirty="0"/>
              <a:t>So, be careful when constructing index values and slices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50952-90F0-4753-AAC2-28F53681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981201"/>
            <a:ext cx="4355572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BF74-D2EC-4EEA-968B-F1705644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a String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C224-3DB7-48B6-B51B-87CC82B45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23875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built-in function </a:t>
            </a:r>
            <a:r>
              <a:rPr lang="en-US" b="1" dirty="0" err="1"/>
              <a:t>len</a:t>
            </a:r>
            <a:r>
              <a:rPr lang="en-US" dirty="0"/>
              <a:t> gives us the length of a string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56460-4490-469D-8D3F-48D227F2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115" y="1981200"/>
            <a:ext cx="4126485" cy="2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6055-DC1F-4D8F-8701-4F1DEF8A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r>
              <a:rPr lang="en-US" dirty="0"/>
              <a:t>Len Function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D71F-7601-4E76-8579-AF5ABD95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function is some stored code that we use. A function takes some input and produce an output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72625-4785-4E74-A4A4-CE121F77B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52"/>
          <a:stretch/>
        </p:blipFill>
        <p:spPr>
          <a:xfrm>
            <a:off x="7448550" y="1981201"/>
            <a:ext cx="3448050" cy="1839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94A179-9B34-4963-A017-66EE79A44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2" t="33453" b="-1"/>
          <a:stretch/>
        </p:blipFill>
        <p:spPr>
          <a:xfrm>
            <a:off x="2848725" y="4114800"/>
            <a:ext cx="635022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F407-F008-4B13-B3BB-06FF2B52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Through Strings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1E5F-F145-4514-8578-F8323476B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a while </a:t>
            </a:r>
            <a:r>
              <a:rPr lang="en-US" dirty="0">
                <a:highlight>
                  <a:srgbClr val="FFFF00"/>
                </a:highlight>
              </a:rPr>
              <a:t>statement</a:t>
            </a:r>
            <a:r>
              <a:rPr lang="en-US" dirty="0"/>
              <a:t> and an </a:t>
            </a:r>
            <a:r>
              <a:rPr lang="en-US" dirty="0">
                <a:highlight>
                  <a:srgbClr val="00FF00"/>
                </a:highlight>
              </a:rPr>
              <a:t>iteration variable</a:t>
            </a:r>
            <a:r>
              <a:rPr lang="en-US" dirty="0"/>
              <a:t>, and the </a:t>
            </a:r>
            <a:r>
              <a:rPr lang="en-US" dirty="0" err="1">
                <a:highlight>
                  <a:srgbClr val="FF00FF"/>
                </a:highlight>
              </a:rPr>
              <a:t>len</a:t>
            </a:r>
            <a:r>
              <a:rPr lang="en-US" dirty="0"/>
              <a:t> function, we can construct a loop to look at each of the letters in a string individually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4E3CD-E07F-4A68-A856-7582CC251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41" y="2895600"/>
            <a:ext cx="5863318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131</TotalTime>
  <Words>886</Words>
  <Application>Microsoft Macintosh PowerPoint</Application>
  <PresentationFormat>Widescreen</PresentationFormat>
  <Paragraphs>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Diamond Grid 16x9</vt:lpstr>
      <vt:lpstr>Introduction to Computer Science</vt:lpstr>
      <vt:lpstr>Data Structures - Strings</vt:lpstr>
      <vt:lpstr>String Data Type</vt:lpstr>
      <vt:lpstr>Reading and Converting</vt:lpstr>
      <vt:lpstr>Looking Inside Strings</vt:lpstr>
      <vt:lpstr>A Character Too Far</vt:lpstr>
      <vt:lpstr>Length of a String</vt:lpstr>
      <vt:lpstr>Len Function</vt:lpstr>
      <vt:lpstr>Looping Through Strings</vt:lpstr>
      <vt:lpstr>Looping Through Strings</vt:lpstr>
      <vt:lpstr>Looping Through Strings</vt:lpstr>
      <vt:lpstr>Looping and Counting</vt:lpstr>
      <vt:lpstr>Looking Deeper into in</vt:lpstr>
      <vt:lpstr>Looping through a string – for loop</vt:lpstr>
      <vt:lpstr>Slicing Strings</vt:lpstr>
      <vt:lpstr>Slicing Strings</vt:lpstr>
      <vt:lpstr>String Concatenation</vt:lpstr>
      <vt:lpstr>Using in as a Logical Operator</vt:lpstr>
      <vt:lpstr>String Comparison</vt:lpstr>
      <vt:lpstr>String Comparison</vt:lpstr>
      <vt:lpstr>String Library</vt:lpstr>
      <vt:lpstr>PowerPoint Presentation</vt:lpstr>
      <vt:lpstr>String Library</vt:lpstr>
      <vt:lpstr>Searching a String</vt:lpstr>
      <vt:lpstr>Making Everything UPPER CASE</vt:lpstr>
      <vt:lpstr>Search and Replace</vt:lpstr>
      <vt:lpstr>Stripping Whitespace</vt:lpstr>
      <vt:lpstr>Prefixes</vt:lpstr>
      <vt:lpstr>Parsing and Extracting</vt:lpstr>
      <vt:lpstr>Strings and Character Set</vt:lpstr>
      <vt:lpstr>Summary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Ameen Abdel Hai</dc:creator>
  <cp:lastModifiedBy>Ameen Abdel Hai</cp:lastModifiedBy>
  <cp:revision>1</cp:revision>
  <dcterms:created xsi:type="dcterms:W3CDTF">2018-07-28T02:21:31Z</dcterms:created>
  <dcterms:modified xsi:type="dcterms:W3CDTF">2018-07-28T22:04:00Z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